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6B559BD0-43A2-8F4B-BA74-E60206D7F488}"/>
              </a:ext>
            </a:extLst>
          </p:cNvPr>
          <p:cNvPicPr>
            <a:picLocks noChangeAspect="1"/>
          </p:cNvPicPr>
          <p:nvPr/>
        </p:nvPicPr>
        <p:blipFill>
          <a:blip r:embed="rId3"/>
          <a:stretch>
            <a:fillRect/>
          </a:stretch>
        </p:blipFill>
        <p:spPr>
          <a:xfrm>
            <a:off x="1291534" y="1213881"/>
            <a:ext cx="6560932" cy="36812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balloondog+graph+overlay-HD 1080p.mov">
            <a:hlinkClick r:id="" action="ppaction://media"/>
            <a:extLst>
              <a:ext uri="{FF2B5EF4-FFF2-40B4-BE49-F238E27FC236}">
                <a16:creationId xmlns:a16="http://schemas.microsoft.com/office/drawing/2014/main" id="{BBA98166-18F0-3846-94D4-FFD932DEBB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8207" y="1386527"/>
            <a:ext cx="6067586" cy="3413017"/>
          </a:xfrm>
          <a:prstGeom prst="rect">
            <a:avLst/>
          </a:prstGeom>
        </p:spPr>
      </p:pic>
      <p:pic>
        <p:nvPicPr>
          <p:cNvPr id="278" name="Google Shape;278;p38"/>
          <p:cNvPicPr preferRelativeResize="0"/>
          <p:nvPr/>
        </p:nvPicPr>
        <p:blipFill>
          <a:blip r:embed="rId6">
            <a:alphaModFix/>
          </a:blip>
          <a:stretch>
            <a:fillRect/>
          </a:stretch>
        </p:blipFill>
        <p:spPr>
          <a:xfrm>
            <a:off x="1368700" y="1105849"/>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balloondog-act1-HD 1080p.mov">
            <a:hlinkClick r:id="" action="ppaction://media"/>
            <a:extLst>
              <a:ext uri="{FF2B5EF4-FFF2-40B4-BE49-F238E27FC236}">
                <a16:creationId xmlns:a16="http://schemas.microsoft.com/office/drawing/2014/main" id="{D5BB4410-DA7E-3448-B8FA-55456DAA55C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80025" y="1647650"/>
            <a:ext cx="5479511" cy="3082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long will it take the dog </a:t>
            </a:r>
          </a:p>
          <a:p>
            <a:pPr marL="342900" lvl="0" indent="-342900" algn="ctr">
              <a:spcBef>
                <a:spcPts val="520"/>
              </a:spcBef>
              <a:buNone/>
            </a:pPr>
            <a:r>
              <a:rPr lang="en-US" sz="3600" i="1" dirty="0">
                <a:latin typeface="Quicksand"/>
                <a:ea typeface="Quicksand"/>
                <a:cs typeface="Quicksand"/>
                <a:sym typeface="Quicksand"/>
              </a:rPr>
              <a:t>to pop all of the balloons?</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822800" y="11948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long will it take the dog </a:t>
            </a:r>
          </a:p>
          <a:p>
            <a:pPr marL="342900" lvl="0" indent="-342900" algn="ctr">
              <a:spcBef>
                <a:spcPts val="520"/>
              </a:spcBef>
            </a:pPr>
            <a:r>
              <a:rPr lang="en-US" sz="2400" i="1" dirty="0">
                <a:solidFill>
                  <a:schemeClr val="dk1"/>
                </a:solidFill>
                <a:latin typeface="Quicksand"/>
                <a:ea typeface="Quicksand"/>
                <a:cs typeface="Quicksand"/>
                <a:sym typeface="Quicksand"/>
              </a:rPr>
              <a:t>to pop all of the balloons?</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TotalTime>
  <Words>1097</Words>
  <Application>Microsoft Macintosh PowerPoint</Application>
  <PresentationFormat>On-screen Show (16:9)</PresentationFormat>
  <Paragraphs>172</Paragraphs>
  <Slides>18</Slides>
  <Notes>18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74</cp:revision>
  <dcterms:modified xsi:type="dcterms:W3CDTF">2019-10-28T23:51:53Z</dcterms:modified>
</cp:coreProperties>
</file>