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75" r:id="rId13"/>
    <p:sldId id="266"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5642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6" name="Picture 5">
            <a:extLst>
              <a:ext uri="{FF2B5EF4-FFF2-40B4-BE49-F238E27FC236}">
                <a16:creationId xmlns:a16="http://schemas.microsoft.com/office/drawing/2014/main" id="{4D552DD6-F805-0246-8A38-A6462CBDA510}"/>
              </a:ext>
            </a:extLst>
          </p:cNvPr>
          <p:cNvPicPr>
            <a:picLocks noChangeAspect="1"/>
          </p:cNvPicPr>
          <p:nvPr/>
        </p:nvPicPr>
        <p:blipFill rotWithShape="1">
          <a:blip r:embed="rId3"/>
          <a:srcRect b="14612"/>
          <a:stretch/>
        </p:blipFill>
        <p:spPr>
          <a:xfrm>
            <a:off x="1543050" y="1152794"/>
            <a:ext cx="6057900" cy="3860800"/>
          </a:xfrm>
          <a:prstGeom prst="rect">
            <a:avLst/>
          </a:prstGeom>
        </p:spPr>
      </p:pic>
      <p:sp>
        <p:nvSpPr>
          <p:cNvPr id="3" name="TextBox 2">
            <a:extLst>
              <a:ext uri="{FF2B5EF4-FFF2-40B4-BE49-F238E27FC236}">
                <a16:creationId xmlns:a16="http://schemas.microsoft.com/office/drawing/2014/main" id="{FDAEDA85-4C9D-F540-A41B-4111D68D0D4D}"/>
              </a:ext>
            </a:extLst>
          </p:cNvPr>
          <p:cNvSpPr txBox="1"/>
          <p:nvPr/>
        </p:nvSpPr>
        <p:spPr>
          <a:xfrm>
            <a:off x="4572000" y="1402597"/>
            <a:ext cx="2278251" cy="1754326"/>
          </a:xfrm>
          <a:prstGeom prst="rect">
            <a:avLst/>
          </a:prstGeom>
          <a:noFill/>
        </p:spPr>
        <p:txBody>
          <a:bodyPr wrap="square" rtlCol="0">
            <a:spAutoFit/>
          </a:bodyPr>
          <a:lstStyle/>
          <a:p>
            <a:r>
              <a:rPr lang="en-US" sz="3600" dirty="0">
                <a:solidFill>
                  <a:schemeClr val="bg1"/>
                </a:solidFill>
              </a:rPr>
              <a:t>342 feet off the ground</a:t>
            </a:r>
          </a:p>
        </p:txBody>
      </p:sp>
    </p:spTree>
    <p:extLst>
      <p:ext uri="{BB962C8B-B14F-4D97-AF65-F5344CB8AC3E}">
        <p14:creationId xmlns:p14="http://schemas.microsoft.com/office/powerpoint/2010/main" val="2744963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5566AC55-43FA-EA47-8DB1-322FC79C5209}"/>
              </a:ext>
            </a:extLst>
          </p:cNvPr>
          <p:cNvPicPr>
            <a:picLocks noChangeAspect="1"/>
          </p:cNvPicPr>
          <p:nvPr/>
        </p:nvPicPr>
        <p:blipFill>
          <a:blip r:embed="rId3"/>
          <a:stretch>
            <a:fillRect/>
          </a:stretch>
        </p:blipFill>
        <p:spPr>
          <a:xfrm>
            <a:off x="1543050" y="1152794"/>
            <a:ext cx="6057900" cy="3860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three.mov">
            <a:hlinkClick r:id="" action="ppaction://media"/>
            <a:extLst>
              <a:ext uri="{FF2B5EF4-FFF2-40B4-BE49-F238E27FC236}">
                <a16:creationId xmlns:a16="http://schemas.microsoft.com/office/drawing/2014/main" id="{3E051E2E-2AD8-774F-8318-B9B4CAC905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1027" y="1230747"/>
            <a:ext cx="4981945" cy="3736459"/>
          </a:xfrm>
          <a:prstGeom prst="rect">
            <a:avLst/>
          </a:prstGeom>
        </p:spPr>
      </p:pic>
      <p:pic>
        <p:nvPicPr>
          <p:cNvPr id="278" name="Google Shape;278;p38"/>
          <p:cNvPicPr preferRelativeResize="0"/>
          <p:nvPr/>
        </p:nvPicPr>
        <p:blipFill>
          <a:blip r:embed="rId6">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one.mov">
            <a:hlinkClick r:id="" action="ppaction://media"/>
            <a:extLst>
              <a:ext uri="{FF2B5EF4-FFF2-40B4-BE49-F238E27FC236}">
                <a16:creationId xmlns:a16="http://schemas.microsoft.com/office/drawing/2014/main" id="{89289CA9-4E80-5844-88DE-FBA8A43EB75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961294"/>
            <a:ext cx="5448445" cy="40863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fast did they hit the air bag?</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fast did they hit the air bag?</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1150</Words>
  <Application>Microsoft Macintosh PowerPoint</Application>
  <PresentationFormat>On-screen Show (16:9)</PresentationFormat>
  <Paragraphs>175</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74</cp:revision>
  <dcterms:modified xsi:type="dcterms:W3CDTF">2019-10-28T23:41:04Z</dcterms:modified>
</cp:coreProperties>
</file>