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3060902030202020203" pitchFamily="66" charset="0"/>
      <p:regular r:id="rId22"/>
    </p:embeddedFont>
    <p:embeddedFont>
      <p:font typeface="Calibri" panose="020F0502020204030204" pitchFamily="34" charset="0"/>
      <p:regular r:id="rId23"/>
      <p:bold r:id="rId24"/>
      <p:italic r:id="rId25"/>
      <p:boldItalic r:id="rId26"/>
    </p:embeddedFont>
    <p:embeddedFont>
      <p:font typeface="Questrial" panose="02000000000000000000" pitchFamily="2" charset="0"/>
      <p:regular r:id="rId27"/>
    </p:embeddedFont>
    <p:embeddedFont>
      <p:font typeface="Quicksand" pitchFamily="2" charset="77"/>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Picture 1">
            <a:extLst>
              <a:ext uri="{FF2B5EF4-FFF2-40B4-BE49-F238E27FC236}">
                <a16:creationId xmlns:a16="http://schemas.microsoft.com/office/drawing/2014/main" id="{33F409DF-8487-2849-A012-E56C9A0367C9}"/>
              </a:ext>
            </a:extLst>
          </p:cNvPr>
          <p:cNvPicPr>
            <a:picLocks noChangeAspect="1"/>
          </p:cNvPicPr>
          <p:nvPr/>
        </p:nvPicPr>
        <p:blipFill>
          <a:blip r:embed="rId3"/>
          <a:stretch>
            <a:fillRect/>
          </a:stretch>
        </p:blipFill>
        <p:spPr>
          <a:xfrm>
            <a:off x="1127501" y="1172365"/>
            <a:ext cx="6888997" cy="381510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act3-1.mov">
            <a:hlinkClick r:id="" action="ppaction://media"/>
            <a:extLst>
              <a:ext uri="{FF2B5EF4-FFF2-40B4-BE49-F238E27FC236}">
                <a16:creationId xmlns:a16="http://schemas.microsoft.com/office/drawing/2014/main" id="{93F2E15B-371A-D147-A623-294A324619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6849" y="1423578"/>
            <a:ext cx="5935851" cy="3338916"/>
          </a:xfrm>
          <a:prstGeom prst="rect">
            <a:avLst/>
          </a:prstGeom>
        </p:spPr>
      </p:pic>
      <p:pic>
        <p:nvPicPr>
          <p:cNvPr id="278" name="Google Shape;278;p38"/>
          <p:cNvPicPr preferRelativeResize="0"/>
          <p:nvPr/>
        </p:nvPicPr>
        <p:blipFill>
          <a:blip r:embed="rId6">
            <a:alphaModFix/>
          </a:blip>
          <a:stretch>
            <a:fillRect/>
          </a:stretch>
        </p:blipFill>
        <p:spPr>
          <a:xfrm>
            <a:off x="1368700" y="1105849"/>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image</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ct1-1.mov">
            <a:hlinkClick r:id="" action="ppaction://media"/>
            <a:extLst>
              <a:ext uri="{FF2B5EF4-FFF2-40B4-BE49-F238E27FC236}">
                <a16:creationId xmlns:a16="http://schemas.microsoft.com/office/drawing/2014/main" id="{EDD57EAB-20E1-5C4C-BA38-73B43FE8F9C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1511083"/>
            <a:ext cx="5400302" cy="3037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Will the ball hit the hoop?</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822800" y="11948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Will the ball hit the hoop?</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TotalTime>
  <Words>1083</Words>
  <Application>Microsoft Macintosh PowerPoint</Application>
  <PresentationFormat>On-screen Show (16:9)</PresentationFormat>
  <Paragraphs>170</Paragraphs>
  <Slides>18</Slides>
  <Notes>18</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75</cp:revision>
  <dcterms:modified xsi:type="dcterms:W3CDTF">2019-10-28T23:46:56Z</dcterms:modified>
</cp:coreProperties>
</file>