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76" r:id="rId15"/>
    <p:sldId id="277" r:id="rId16"/>
    <p:sldId id="278" r:id="rId17"/>
    <p:sldId id="268" r:id="rId18"/>
    <p:sldId id="269" r:id="rId19"/>
    <p:sldId id="270" r:id="rId20"/>
    <p:sldId id="271" r:id="rId21"/>
    <p:sldId id="272" r:id="rId22"/>
    <p:sldId id="273" r:id="rId23"/>
    <p:sldId id="274" r:id="rId24"/>
  </p:sldIdLst>
  <p:sldSz cx="9144000" cy="5143500" type="screen16x9"/>
  <p:notesSz cx="6858000" cy="9144000"/>
  <p:embeddedFontLst>
    <p:embeddedFont>
      <p:font typeface="Boogaloo" panose="03060902030202020203" pitchFamily="66" charset="0"/>
      <p:regular r:id="rId26"/>
    </p:embeddedFont>
    <p:embeddedFont>
      <p:font typeface="Calibri" panose="020F0502020204030204" pitchFamily="34" charset="0"/>
      <p:regular r:id="rId27"/>
      <p:bold r:id="rId28"/>
      <p:italic r:id="rId29"/>
      <p:boldItalic r:id="rId30"/>
    </p:embeddedFont>
    <p:embeddedFont>
      <p:font typeface="Questrial" panose="02000000000000000000" pitchFamily="2" charset="0"/>
      <p:regular r:id="rId31"/>
    </p:embeddedFont>
    <p:embeddedFont>
      <p:font typeface="Quicksand" pitchFamily="2" charset="77"/>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4923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32050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5225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dirty="0">
                <a:solidFill>
                  <a:schemeClr val="dk1"/>
                </a:solidFill>
              </a:rPr>
              <a:t>If students ask for the number of taters in the bag.</a:t>
            </a:r>
            <a:endParaRPr sz="1200" b="1" dirty="0">
              <a:solidFill>
                <a:schemeClr val="dk1"/>
              </a:solidFill>
            </a:endParaRPr>
          </a:p>
          <a:p>
            <a:pPr marL="0" marR="0" lvl="0" indent="0" algn="l" rtl="0">
              <a:spcBef>
                <a:spcPts val="0"/>
              </a:spcBef>
              <a:spcAft>
                <a:spcPts val="0"/>
              </a:spcAft>
              <a:buNone/>
            </a:pPr>
            <a:r>
              <a:rPr lang="en" sz="1200" dirty="0">
                <a:solidFill>
                  <a:schemeClr val="dk1"/>
                </a:solidFill>
              </a:rPr>
              <a:t>Share the information after students ask for it. Answers do not need to be in the slides. You can remove this slide and use the actual video/images/answers from the resource folder as students ask for them.</a:t>
            </a:r>
            <a:endParaRPr sz="1200" dirty="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4922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EBF35C47-C7C4-EB4A-AB7B-8C268D9B2F9F}"/>
              </a:ext>
            </a:extLst>
          </p:cNvPr>
          <p:cNvPicPr>
            <a:picLocks noChangeAspect="1"/>
          </p:cNvPicPr>
          <p:nvPr/>
        </p:nvPicPr>
        <p:blipFill>
          <a:blip r:embed="rId3"/>
          <a:stretch>
            <a:fillRect/>
          </a:stretch>
        </p:blipFill>
        <p:spPr>
          <a:xfrm>
            <a:off x="1990524" y="1194339"/>
            <a:ext cx="5162951" cy="37554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6" name="Picture 5">
            <a:extLst>
              <a:ext uri="{FF2B5EF4-FFF2-40B4-BE49-F238E27FC236}">
                <a16:creationId xmlns:a16="http://schemas.microsoft.com/office/drawing/2014/main" id="{9FADDBD4-5C9F-7B44-97D2-D632E5769B0E}"/>
              </a:ext>
            </a:extLst>
          </p:cNvPr>
          <p:cNvPicPr>
            <a:picLocks noChangeAspect="1"/>
          </p:cNvPicPr>
          <p:nvPr/>
        </p:nvPicPr>
        <p:blipFill>
          <a:blip r:embed="rId3"/>
          <a:stretch>
            <a:fillRect/>
          </a:stretch>
        </p:blipFill>
        <p:spPr>
          <a:xfrm>
            <a:off x="1990524" y="1194339"/>
            <a:ext cx="5162951" cy="3755433"/>
          </a:xfrm>
          <a:prstGeom prst="rect">
            <a:avLst/>
          </a:prstGeom>
        </p:spPr>
      </p:pic>
    </p:spTree>
    <p:extLst>
      <p:ext uri="{BB962C8B-B14F-4D97-AF65-F5344CB8AC3E}">
        <p14:creationId xmlns:p14="http://schemas.microsoft.com/office/powerpoint/2010/main" val="2264151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C1986D8C-F071-4343-B769-B7EA2A5758B5}"/>
              </a:ext>
            </a:extLst>
          </p:cNvPr>
          <p:cNvPicPr>
            <a:picLocks noChangeAspect="1"/>
          </p:cNvPicPr>
          <p:nvPr/>
        </p:nvPicPr>
        <p:blipFill>
          <a:blip r:embed="rId3"/>
          <a:stretch>
            <a:fillRect/>
          </a:stretch>
        </p:blipFill>
        <p:spPr>
          <a:xfrm>
            <a:off x="1990524" y="1194339"/>
            <a:ext cx="5162951" cy="3755433"/>
          </a:xfrm>
          <a:prstGeom prst="rect">
            <a:avLst/>
          </a:prstGeom>
        </p:spPr>
      </p:pic>
    </p:spTree>
    <p:extLst>
      <p:ext uri="{BB962C8B-B14F-4D97-AF65-F5344CB8AC3E}">
        <p14:creationId xmlns:p14="http://schemas.microsoft.com/office/powerpoint/2010/main" val="713508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389B8BC9-E2BA-C94F-8B1F-C1729E8E3B9E}"/>
              </a:ext>
            </a:extLst>
          </p:cNvPr>
          <p:cNvPicPr>
            <a:picLocks noChangeAspect="1"/>
          </p:cNvPicPr>
          <p:nvPr/>
        </p:nvPicPr>
        <p:blipFill>
          <a:blip r:embed="rId3"/>
          <a:stretch>
            <a:fillRect/>
          </a:stretch>
        </p:blipFill>
        <p:spPr>
          <a:xfrm>
            <a:off x="1990524" y="1194340"/>
            <a:ext cx="5162951" cy="3755432"/>
          </a:xfrm>
          <a:prstGeom prst="rect">
            <a:avLst/>
          </a:prstGeom>
        </p:spPr>
      </p:pic>
    </p:spTree>
    <p:extLst>
      <p:ext uri="{BB962C8B-B14F-4D97-AF65-F5344CB8AC3E}">
        <p14:creationId xmlns:p14="http://schemas.microsoft.com/office/powerpoint/2010/main" val="2919351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6" name="Picture 5">
            <a:extLst>
              <a:ext uri="{FF2B5EF4-FFF2-40B4-BE49-F238E27FC236}">
                <a16:creationId xmlns:a16="http://schemas.microsoft.com/office/drawing/2014/main" id="{71B446E3-720F-E84A-A8CC-FA8C62282C7B}"/>
              </a:ext>
            </a:extLst>
          </p:cNvPr>
          <p:cNvPicPr>
            <a:picLocks noChangeAspect="1"/>
          </p:cNvPicPr>
          <p:nvPr/>
        </p:nvPicPr>
        <p:blipFill>
          <a:blip r:embed="rId3"/>
          <a:stretch>
            <a:fillRect/>
          </a:stretch>
        </p:blipFill>
        <p:spPr>
          <a:xfrm>
            <a:off x="1990524" y="1194341"/>
            <a:ext cx="5162951" cy="3755432"/>
          </a:xfrm>
          <a:prstGeom prst="rect">
            <a:avLst/>
          </a:prstGeom>
        </p:spPr>
      </p:pic>
    </p:spTree>
    <p:extLst>
      <p:ext uri="{BB962C8B-B14F-4D97-AF65-F5344CB8AC3E}">
        <p14:creationId xmlns:p14="http://schemas.microsoft.com/office/powerpoint/2010/main" val="727025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4" name="Picture 3">
            <a:extLst>
              <a:ext uri="{FF2B5EF4-FFF2-40B4-BE49-F238E27FC236}">
                <a16:creationId xmlns:a16="http://schemas.microsoft.com/office/drawing/2014/main" id="{C9605629-2961-E544-93CB-816AD4B15D4C}"/>
              </a:ext>
            </a:extLst>
          </p:cNvPr>
          <p:cNvPicPr>
            <a:picLocks noChangeAspect="1"/>
          </p:cNvPicPr>
          <p:nvPr/>
        </p:nvPicPr>
        <p:blipFill>
          <a:blip r:embed="rId3"/>
          <a:stretch>
            <a:fillRect/>
          </a:stretch>
        </p:blipFill>
        <p:spPr>
          <a:xfrm>
            <a:off x="1979204" y="1207086"/>
            <a:ext cx="5185591" cy="3771900"/>
          </a:xfrm>
          <a:prstGeom prst="rect">
            <a:avLst/>
          </a:prstGeom>
        </p:spPr>
      </p:pic>
      <p:pic>
        <p:nvPicPr>
          <p:cNvPr id="278" name="Google Shape;278;p38"/>
          <p:cNvPicPr preferRelativeResize="0"/>
          <p:nvPr/>
        </p:nvPicPr>
        <p:blipFill>
          <a:blip r:embed="rId4">
            <a:alphaModFix/>
          </a:blip>
          <a:stretch>
            <a:fillRect/>
          </a:stretch>
        </p:blipFill>
        <p:spPr>
          <a:xfrm>
            <a:off x="1368700" y="1105849"/>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5">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3">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4">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5">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image</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6">
            <a:alphaModFix/>
          </a:blip>
          <a:stretch>
            <a:fillRect/>
          </a:stretch>
        </p:blipFill>
        <p:spPr>
          <a:xfrm>
            <a:off x="333725" y="4354452"/>
            <a:ext cx="595500" cy="512797"/>
          </a:xfrm>
          <a:prstGeom prst="rect">
            <a:avLst/>
          </a:prstGeom>
          <a:noFill/>
          <a:ln>
            <a:noFill/>
          </a:ln>
        </p:spPr>
      </p:pic>
      <p:pic>
        <p:nvPicPr>
          <p:cNvPr id="4" name="Picture 3">
            <a:extLst>
              <a:ext uri="{FF2B5EF4-FFF2-40B4-BE49-F238E27FC236}">
                <a16:creationId xmlns:a16="http://schemas.microsoft.com/office/drawing/2014/main" id="{C4292077-D16C-F641-AA94-2A957C8A61B7}"/>
              </a:ext>
            </a:extLst>
          </p:cNvPr>
          <p:cNvPicPr>
            <a:picLocks noChangeAspect="1"/>
          </p:cNvPicPr>
          <p:nvPr/>
        </p:nvPicPr>
        <p:blipFill>
          <a:blip r:embed="rId7"/>
          <a:stretch>
            <a:fillRect/>
          </a:stretch>
        </p:blipFill>
        <p:spPr>
          <a:xfrm>
            <a:off x="3686768" y="1175025"/>
            <a:ext cx="5277150" cy="38384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many tickets?</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822800" y="11948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many tickets?</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TotalTime>
  <Words>1309</Words>
  <Application>Microsoft Macintosh PowerPoint</Application>
  <PresentationFormat>On-screen Show (16:9)</PresentationFormat>
  <Paragraphs>186</Paragraphs>
  <Slides>22</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71</cp:revision>
  <dcterms:modified xsi:type="dcterms:W3CDTF">2019-10-27T18:09:55Z</dcterms:modified>
</cp:coreProperties>
</file>