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3" name="Picture 2">
            <a:extLst>
              <a:ext uri="{FF2B5EF4-FFF2-40B4-BE49-F238E27FC236}">
                <a16:creationId xmlns:a16="http://schemas.microsoft.com/office/drawing/2014/main" id="{73561B0F-9E87-8E4A-8BE4-E881992749CD}"/>
              </a:ext>
            </a:extLst>
          </p:cNvPr>
          <p:cNvPicPr>
            <a:picLocks noChangeAspect="1"/>
          </p:cNvPicPr>
          <p:nvPr/>
        </p:nvPicPr>
        <p:blipFill>
          <a:blip r:embed="rId3"/>
          <a:stretch>
            <a:fillRect/>
          </a:stretch>
        </p:blipFill>
        <p:spPr>
          <a:xfrm>
            <a:off x="2193010" y="1184252"/>
            <a:ext cx="5067946" cy="38009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What representation will be helpful to describe the relationship(s) in your model and use it to solve the problem?</a:t>
            </a:r>
            <a:endParaRPr sz="2200">
              <a:solidFill>
                <a:schemeClr val="dk1"/>
              </a:solidFill>
            </a:endParaRPr>
          </a:p>
          <a:p>
            <a:pPr marL="0" lvl="0" indent="0" algn="l" rtl="0">
              <a:spcBef>
                <a:spcPts val="0"/>
              </a:spcBef>
              <a:spcAft>
                <a:spcPts val="0"/>
              </a:spcAft>
              <a:buNone/>
            </a:pPr>
            <a:endParaRPr sz="10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Algebraic</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Geometric</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Graphical</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Statistical</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Tabular (using a table)</a:t>
            </a:r>
            <a:endParaRPr sz="200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 name="Online Media 1" descr="act3-H.264 LAN.mov">
            <a:hlinkClick r:id="" action="ppaction://media"/>
            <a:extLst>
              <a:ext uri="{FF2B5EF4-FFF2-40B4-BE49-F238E27FC236}">
                <a16:creationId xmlns:a16="http://schemas.microsoft.com/office/drawing/2014/main" id="{51E847CF-7E7A-6F4C-B3B2-277EB6D5BC6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5761" y="1317356"/>
            <a:ext cx="6108545" cy="3432875"/>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pic>
        <p:nvPicPr>
          <p:cNvPr id="289" name="Google Shape;289;p39"/>
          <p:cNvPicPr preferRelativeResize="0"/>
          <p:nvPr/>
        </p:nvPicPr>
        <p:blipFill>
          <a:blip r:embed="rId4">
            <a:alphaModFix/>
          </a:blip>
          <a:stretch>
            <a:fillRect/>
          </a:stretch>
        </p:blipFill>
        <p:spPr>
          <a:xfrm>
            <a:off x="5819700" y="2593000"/>
            <a:ext cx="2916825" cy="2304950"/>
          </a:xfrm>
          <a:prstGeom prst="rect">
            <a:avLst/>
          </a:prstGeom>
          <a:noFill/>
          <a:ln w="38100" cap="flat" cmpd="sng">
            <a:solidFill>
              <a:srgbClr val="999999"/>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real-world situations, make predictions, and improve decisions.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dirty="0"/>
              <a:t>ACT 1</a:t>
            </a:r>
            <a:endParaRPr sz="3800" b="1" dirty="0"/>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84132" y="325313"/>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t>As you watch the </a:t>
            </a:r>
            <a:endParaRPr sz="2400" b="1"/>
          </a:p>
          <a:p>
            <a:pPr marL="0" lvl="0" indent="0" algn="l" rtl="0">
              <a:spcBef>
                <a:spcPts val="0"/>
              </a:spcBef>
              <a:spcAft>
                <a:spcPts val="0"/>
              </a:spcAft>
              <a:buNone/>
            </a:pPr>
            <a:r>
              <a:rPr lang="en" sz="2400" b="1"/>
              <a:t>video clip, </a:t>
            </a:r>
            <a:endParaRPr sz="2400" b="1"/>
          </a:p>
          <a:p>
            <a:pPr marL="0" lvl="0" indent="0" algn="l" rtl="0">
              <a:spcBef>
                <a:spcPts val="0"/>
              </a:spcBef>
              <a:spcAft>
                <a:spcPts val="0"/>
              </a:spcAft>
              <a:buNone/>
            </a:pPr>
            <a:r>
              <a:rPr lang="en" sz="2400" b="1"/>
              <a:t>ask yourself... </a:t>
            </a:r>
            <a:endParaRPr sz="2400" b="1"/>
          </a:p>
          <a:p>
            <a:pPr marL="0" lvl="0" indent="0" algn="l" rtl="0">
              <a:spcBef>
                <a:spcPts val="0"/>
              </a:spcBef>
              <a:spcAft>
                <a:spcPts val="0"/>
              </a:spcAft>
              <a:buNone/>
            </a:pPr>
            <a:endParaRPr sz="2000" i="1"/>
          </a:p>
          <a:p>
            <a:pPr marL="0" lvl="0" indent="0" algn="l" rtl="0">
              <a:spcBef>
                <a:spcPts val="0"/>
              </a:spcBef>
              <a:spcAft>
                <a:spcPts val="0"/>
              </a:spcAft>
              <a:buNone/>
            </a:pPr>
            <a:r>
              <a:rPr lang="en" sz="2000" i="1"/>
              <a:t>“What do I notice?”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en" sz="2000" i="1"/>
              <a:t>“What do I wonder?”</a:t>
            </a:r>
            <a:endParaRPr sz="2000" i="1"/>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H.264 LAN.mov">
            <a:hlinkClick r:id="" action="ppaction://media"/>
            <a:extLst>
              <a:ext uri="{FF2B5EF4-FFF2-40B4-BE49-F238E27FC236}">
                <a16:creationId xmlns:a16="http://schemas.microsoft.com/office/drawing/2014/main" id="{619FA405-FFAE-F84D-A442-6686E20A70B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647650"/>
            <a:ext cx="5368628" cy="3017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i="1" u="none" strike="noStrike" cap="none">
                <a:solidFill>
                  <a:schemeClr val="dk1"/>
                </a:solidFill>
                <a:latin typeface="Quicksand"/>
                <a:ea typeface="Quicksand"/>
                <a:cs typeface="Quicksand"/>
                <a:sym typeface="Quicksand"/>
              </a:rPr>
              <a:t>How long will th</a:t>
            </a:r>
            <a:r>
              <a:rPr lang="en" sz="4800" i="1">
                <a:latin typeface="Quicksand"/>
                <a:ea typeface="Quicksand"/>
                <a:cs typeface="Quicksand"/>
                <a:sym typeface="Quicksand"/>
              </a:rPr>
              <a:t>e bag take?!</a:t>
            </a:r>
            <a:endParaRPr sz="4800" i="1">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rtl="0">
              <a:spcBef>
                <a:spcPts val="520"/>
              </a:spcBef>
              <a:spcAft>
                <a:spcPts val="0"/>
              </a:spcAft>
              <a:buNone/>
            </a:pPr>
            <a:r>
              <a:rPr lang="en" sz="3000" i="1">
                <a:solidFill>
                  <a:schemeClr val="dk1"/>
                </a:solidFill>
                <a:latin typeface="Quicksand"/>
                <a:ea typeface="Quicksand"/>
                <a:cs typeface="Quicksand"/>
                <a:sym typeface="Quicksand"/>
              </a:rPr>
              <a:t>How long will the bag take?!</a:t>
            </a:r>
            <a:endParaRPr sz="3000"/>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1086</Words>
  <Application>Microsoft Macintosh PowerPoint</Application>
  <PresentationFormat>On-screen Show (16:9)</PresentationFormat>
  <Paragraphs>172</Paragraphs>
  <Slides>18</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5</cp:revision>
  <dcterms:modified xsi:type="dcterms:W3CDTF">2019-10-27T18:00:13Z</dcterms:modified>
</cp:coreProperties>
</file>