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492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CA458B71-66FB-384E-89BB-4BD8DCFD0D38}"/>
              </a:ext>
            </a:extLst>
          </p:cNvPr>
          <p:cNvPicPr>
            <a:picLocks noChangeAspect="1"/>
          </p:cNvPicPr>
          <p:nvPr/>
        </p:nvPicPr>
        <p:blipFill>
          <a:blip r:embed="rId3"/>
          <a:stretch>
            <a:fillRect/>
          </a:stretch>
        </p:blipFill>
        <p:spPr>
          <a:xfrm>
            <a:off x="1226517" y="1211287"/>
            <a:ext cx="6690966" cy="37636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9FDFCCD6-E04E-3C42-8B4C-F588E0F2251F}"/>
              </a:ext>
            </a:extLst>
          </p:cNvPr>
          <p:cNvPicPr>
            <a:picLocks noChangeAspect="1"/>
          </p:cNvPicPr>
          <p:nvPr/>
        </p:nvPicPr>
        <p:blipFill>
          <a:blip r:embed="rId3"/>
          <a:stretch>
            <a:fillRect/>
          </a:stretch>
        </p:blipFill>
        <p:spPr>
          <a:xfrm>
            <a:off x="1226517" y="1211288"/>
            <a:ext cx="6690966" cy="3763668"/>
          </a:xfrm>
          <a:prstGeom prst="rect">
            <a:avLst/>
          </a:prstGeom>
        </p:spPr>
      </p:pic>
    </p:spTree>
    <p:extLst>
      <p:ext uri="{BB962C8B-B14F-4D97-AF65-F5344CB8AC3E}">
        <p14:creationId xmlns:p14="http://schemas.microsoft.com/office/powerpoint/2010/main" val="226415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C3870D07-8283-B04B-B47F-191C217BCC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1711" y="1433012"/>
            <a:ext cx="6160578" cy="3462116"/>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B32A2E49-9337-204A-B559-ABB6B1C31F3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701413" y="1648034"/>
            <a:ext cx="5272105" cy="2962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Who will reach the taco cart first?</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Who will reach the taco cart first?</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TotalTime>
  <Words>1143</Words>
  <Application>Microsoft Macintosh PowerPoint</Application>
  <PresentationFormat>On-screen Show (16:9)</PresentationFormat>
  <Paragraphs>174</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69</cp:revision>
  <dcterms:modified xsi:type="dcterms:W3CDTF">2019-10-27T17:47:42Z</dcterms:modified>
</cp:coreProperties>
</file>