
<file path=[Content_Types].xml><?xml version="1.0" encoding="utf-8"?>
<Types xmlns="http://schemas.openxmlformats.org/package/2006/content-types">
  <Default Extension="fntdata" ContentType="application/x-fontdata"/>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75"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Boogaloo" panose="03060902030202020203" pitchFamily="66" charset="0"/>
      <p:regular r:id="rId23"/>
    </p:embeddedFont>
    <p:embeddedFont>
      <p:font typeface="Calibri" panose="020F0502020204030204" pitchFamily="34" charset="0"/>
      <p:regular r:id="rId24"/>
      <p:bold r:id="rId25"/>
      <p:italic r:id="rId26"/>
      <p:boldItalic r:id="rId27"/>
    </p:embeddedFont>
    <p:embeddedFont>
      <p:font typeface="Questrial" panose="02000000000000000000" pitchFamily="2" charset="0"/>
      <p:regular r:id="rId28"/>
    </p:embeddedFont>
    <p:embeddedFont>
      <p:font typeface="Quicksand" pitchFamily="2" charset="77"/>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34923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2" name="Picture 1">
            <a:extLst>
              <a:ext uri="{FF2B5EF4-FFF2-40B4-BE49-F238E27FC236}">
                <a16:creationId xmlns:a16="http://schemas.microsoft.com/office/drawing/2014/main" id="{ACB9C6D8-A84D-2847-BDCA-DA21E59ABF90}"/>
              </a:ext>
            </a:extLst>
          </p:cNvPr>
          <p:cNvPicPr>
            <a:picLocks noChangeAspect="1"/>
          </p:cNvPicPr>
          <p:nvPr/>
        </p:nvPicPr>
        <p:blipFill>
          <a:blip r:embed="rId3"/>
          <a:stretch>
            <a:fillRect/>
          </a:stretch>
        </p:blipFill>
        <p:spPr>
          <a:xfrm>
            <a:off x="2102388" y="2372209"/>
            <a:ext cx="5156200" cy="1143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3" name="Picture 2">
            <a:extLst>
              <a:ext uri="{FF2B5EF4-FFF2-40B4-BE49-F238E27FC236}">
                <a16:creationId xmlns:a16="http://schemas.microsoft.com/office/drawing/2014/main" id="{5D6BF149-6F69-3746-BFD5-BC859E973BB1}"/>
              </a:ext>
            </a:extLst>
          </p:cNvPr>
          <p:cNvPicPr>
            <a:picLocks noChangeAspect="1"/>
          </p:cNvPicPr>
          <p:nvPr/>
        </p:nvPicPr>
        <p:blipFill>
          <a:blip r:embed="rId3"/>
          <a:stretch>
            <a:fillRect/>
          </a:stretch>
        </p:blipFill>
        <p:spPr>
          <a:xfrm>
            <a:off x="2115519" y="1161858"/>
            <a:ext cx="5377345" cy="3888651"/>
          </a:xfrm>
          <a:prstGeom prst="rect">
            <a:avLst/>
          </a:prstGeom>
        </p:spPr>
      </p:pic>
    </p:spTree>
    <p:extLst>
      <p:ext uri="{BB962C8B-B14F-4D97-AF65-F5344CB8AC3E}">
        <p14:creationId xmlns:p14="http://schemas.microsoft.com/office/powerpoint/2010/main" val="2264151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3" name="Online Media 2" descr="act3.mov">
            <a:hlinkClick r:id="" action="ppaction://media"/>
            <a:extLst>
              <a:ext uri="{FF2B5EF4-FFF2-40B4-BE49-F238E27FC236}">
                <a16:creationId xmlns:a16="http://schemas.microsoft.com/office/drawing/2014/main" id="{47CA8E78-EC05-284B-8E3B-63F9AB5AAA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6644" y="1389068"/>
            <a:ext cx="6036590" cy="3392437"/>
          </a:xfrm>
          <a:prstGeom prst="rect">
            <a:avLst/>
          </a:prstGeom>
        </p:spPr>
      </p:pic>
      <p:pic>
        <p:nvPicPr>
          <p:cNvPr id="278" name="Google Shape;278;p38"/>
          <p:cNvPicPr preferRelativeResize="0"/>
          <p:nvPr/>
        </p:nvPicPr>
        <p:blipFill>
          <a:blip r:embed="rId6">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4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video</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2" name="Online Media 1" descr="act1.mov">
            <a:hlinkClick r:id="" action="ppaction://media"/>
            <a:extLst>
              <a:ext uri="{FF2B5EF4-FFF2-40B4-BE49-F238E27FC236}">
                <a16:creationId xmlns:a16="http://schemas.microsoft.com/office/drawing/2014/main" id="{8B565A46-88BD-9345-BA57-B0E02CB3696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86768" y="1647650"/>
            <a:ext cx="5307429" cy="29826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How long will it take him </a:t>
            </a:r>
            <a:br>
              <a:rPr lang="en-US" sz="3600" i="1" dirty="0">
                <a:latin typeface="Quicksand"/>
                <a:ea typeface="Quicksand"/>
                <a:cs typeface="Quicksand"/>
                <a:sym typeface="Quicksand"/>
              </a:rPr>
            </a:br>
            <a:r>
              <a:rPr lang="en-US" sz="3600" i="1" dirty="0">
                <a:latin typeface="Quicksand"/>
                <a:ea typeface="Quicksand"/>
                <a:cs typeface="Quicksand"/>
                <a:sym typeface="Quicksand"/>
              </a:rPr>
              <a:t>to run the super stairs?</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How long will it take him </a:t>
            </a:r>
            <a:br>
              <a:rPr lang="en-US" sz="2400" i="1" dirty="0">
                <a:solidFill>
                  <a:schemeClr val="dk1"/>
                </a:solidFill>
                <a:latin typeface="Quicksand"/>
                <a:ea typeface="Quicksand"/>
                <a:cs typeface="Quicksand"/>
                <a:sym typeface="Quicksand"/>
              </a:rPr>
            </a:br>
            <a:r>
              <a:rPr lang="en-US" sz="2400" i="1" dirty="0">
                <a:solidFill>
                  <a:schemeClr val="dk1"/>
                </a:solidFill>
                <a:latin typeface="Quicksand"/>
                <a:ea typeface="Quicksand"/>
                <a:cs typeface="Quicksand"/>
                <a:sym typeface="Quicksand"/>
              </a:rPr>
              <a:t>to run the super stairs?</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540</TotalTime>
  <Words>1139</Words>
  <Application>Microsoft Macintosh PowerPoint</Application>
  <PresentationFormat>On-screen Show (16:9)</PresentationFormat>
  <Paragraphs>174</Paragraphs>
  <Slides>19</Slides>
  <Notes>19</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67</cp:revision>
  <dcterms:modified xsi:type="dcterms:W3CDTF">2019-10-27T17:41:00Z</dcterms:modified>
</cp:coreProperties>
</file>