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77"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oogaloo" panose="03060902030202020203" pitchFamily="66" charset="0"/>
      <p:regular r:id="rId23"/>
    </p:embeddedFont>
    <p:embeddedFont>
      <p:font typeface="Calibri" panose="020F0502020204030204" pitchFamily="34" charset="0"/>
      <p:regular r:id="rId24"/>
      <p:bold r:id="rId25"/>
      <p:italic r:id="rId26"/>
      <p:boldItalic r:id="rId27"/>
    </p:embeddedFont>
    <p:embeddedFont>
      <p:font typeface="Questrial" panose="02000000000000000000" pitchFamily="2" charset="0"/>
      <p:regular r:id="rId28"/>
    </p:embeddedFont>
    <p:embeddedFont>
      <p:font typeface="Quicksand" pitchFamily="2" charset="7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333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8F303A17-A919-A64C-9954-37B45008EB99}"/>
              </a:ext>
            </a:extLst>
          </p:cNvPr>
          <p:cNvPicPr>
            <a:picLocks noChangeAspect="1"/>
          </p:cNvPicPr>
          <p:nvPr/>
        </p:nvPicPr>
        <p:blipFill>
          <a:blip r:embed="rId3"/>
          <a:stretch>
            <a:fillRect/>
          </a:stretch>
        </p:blipFill>
        <p:spPr>
          <a:xfrm>
            <a:off x="2945215" y="1092631"/>
            <a:ext cx="3179119" cy="39578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C13E0CE7-6332-1E41-9FB5-567A4A59AE5D}"/>
              </a:ext>
            </a:extLst>
          </p:cNvPr>
          <p:cNvPicPr>
            <a:picLocks noChangeAspect="1"/>
          </p:cNvPicPr>
          <p:nvPr/>
        </p:nvPicPr>
        <p:blipFill>
          <a:blip r:embed="rId3"/>
          <a:stretch>
            <a:fillRect/>
          </a:stretch>
        </p:blipFill>
        <p:spPr>
          <a:xfrm>
            <a:off x="1098299" y="1170865"/>
            <a:ext cx="6947402" cy="3850586"/>
          </a:xfrm>
          <a:prstGeom prst="rect">
            <a:avLst/>
          </a:prstGeom>
        </p:spPr>
      </p:pic>
    </p:spTree>
    <p:extLst>
      <p:ext uri="{BB962C8B-B14F-4D97-AF65-F5344CB8AC3E}">
        <p14:creationId xmlns:p14="http://schemas.microsoft.com/office/powerpoint/2010/main" val="2667697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act3.mov">
            <a:hlinkClick r:id="" action="ppaction://media"/>
            <a:extLst>
              <a:ext uri="{FF2B5EF4-FFF2-40B4-BE49-F238E27FC236}">
                <a16:creationId xmlns:a16="http://schemas.microsoft.com/office/drawing/2014/main" id="{70EF0777-3E29-7D4B-8D42-4F7C03B0D1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5761" y="1313900"/>
            <a:ext cx="6005128" cy="3327842"/>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3" name="Online Media 2" descr="act1.mov">
            <a:hlinkClick r:id="" action="ppaction://media"/>
            <a:extLst>
              <a:ext uri="{FF2B5EF4-FFF2-40B4-BE49-F238E27FC236}">
                <a16:creationId xmlns:a16="http://schemas.microsoft.com/office/drawing/2014/main" id="{31DC9CC4-FA2E-B148-ABAF-41B331F6B10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24775" y="1661326"/>
            <a:ext cx="5448110" cy="3019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Who will win the race?</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Who will win the race?</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1139</Words>
  <Application>Microsoft Macintosh PowerPoint</Application>
  <PresentationFormat>On-screen Show (16:9)</PresentationFormat>
  <Paragraphs>174</Paragraphs>
  <Slides>19</Slides>
  <Notes>19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54</cp:revision>
  <dcterms:modified xsi:type="dcterms:W3CDTF">2019-10-27T16:36:34Z</dcterms:modified>
</cp:coreProperties>
</file>