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76"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oogaloo" panose="03060902030202020203" pitchFamily="66" charset="0"/>
      <p:regular r:id="rId23"/>
    </p:embeddedFont>
    <p:embeddedFont>
      <p:font typeface="Calibri" panose="020F0502020204030204" pitchFamily="34" charset="0"/>
      <p:regular r:id="rId24"/>
      <p:bold r:id="rId25"/>
      <p:italic r:id="rId26"/>
      <p:boldItalic r:id="rId27"/>
    </p:embeddedFont>
    <p:embeddedFont>
      <p:font typeface="Questrial" panose="02000000000000000000" pitchFamily="2" charset="0"/>
      <p:regular r:id="rId28"/>
    </p:embeddedFont>
    <p:embeddedFont>
      <p:font typeface="Quicksand" pitchFamily="2" charset="7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45155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 name="Picture 1">
            <a:extLst>
              <a:ext uri="{FF2B5EF4-FFF2-40B4-BE49-F238E27FC236}">
                <a16:creationId xmlns:a16="http://schemas.microsoft.com/office/drawing/2014/main" id="{FF0F7718-87A4-3E4B-9253-4B8E306C6E1C}"/>
              </a:ext>
            </a:extLst>
          </p:cNvPr>
          <p:cNvPicPr>
            <a:picLocks noChangeAspect="1"/>
          </p:cNvPicPr>
          <p:nvPr/>
        </p:nvPicPr>
        <p:blipFill>
          <a:blip r:embed="rId3"/>
          <a:stretch>
            <a:fillRect/>
          </a:stretch>
        </p:blipFill>
        <p:spPr>
          <a:xfrm>
            <a:off x="1197728" y="1190790"/>
            <a:ext cx="6748543" cy="37686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00AB2D7A-65C0-EF4A-8867-925AA4B7F3A1}"/>
              </a:ext>
            </a:extLst>
          </p:cNvPr>
          <p:cNvPicPr>
            <a:picLocks noChangeAspect="1"/>
          </p:cNvPicPr>
          <p:nvPr/>
        </p:nvPicPr>
        <p:blipFill>
          <a:blip r:embed="rId3"/>
          <a:stretch>
            <a:fillRect/>
          </a:stretch>
        </p:blipFill>
        <p:spPr>
          <a:xfrm>
            <a:off x="1197729" y="1190790"/>
            <a:ext cx="6789504" cy="3768667"/>
          </a:xfrm>
          <a:prstGeom prst="rect">
            <a:avLst/>
          </a:prstGeom>
        </p:spPr>
      </p:pic>
    </p:spTree>
    <p:extLst>
      <p:ext uri="{BB962C8B-B14F-4D97-AF65-F5344CB8AC3E}">
        <p14:creationId xmlns:p14="http://schemas.microsoft.com/office/powerpoint/2010/main" val="1110322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paintmixing-act3.mov">
            <a:hlinkClick r:id="" action="ppaction://media"/>
            <a:extLst>
              <a:ext uri="{FF2B5EF4-FFF2-40B4-BE49-F238E27FC236}">
                <a16:creationId xmlns:a16="http://schemas.microsoft.com/office/drawing/2014/main" id="{ECE34996-EF02-794F-9D07-1A29BC24AD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4890" y="1337505"/>
            <a:ext cx="6220097" cy="3495564"/>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3" name="Online Media 2" descr="paintmixup-act1.mov">
            <a:hlinkClick r:id="" action="ppaction://media"/>
            <a:extLst>
              <a:ext uri="{FF2B5EF4-FFF2-40B4-BE49-F238E27FC236}">
                <a16:creationId xmlns:a16="http://schemas.microsoft.com/office/drawing/2014/main" id="{A51153EA-0C30-EA43-B50B-6A7965244E5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40273" y="1632032"/>
            <a:ext cx="5415406" cy="3043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much red paint do </a:t>
            </a:r>
          </a:p>
          <a:p>
            <a:pPr marL="342900" lvl="0" indent="-342900" algn="ctr">
              <a:spcBef>
                <a:spcPts val="520"/>
              </a:spcBef>
              <a:buNone/>
            </a:pPr>
            <a:r>
              <a:rPr lang="en-US" sz="3600" i="1" dirty="0">
                <a:latin typeface="Quicksand"/>
                <a:ea typeface="Quicksand"/>
                <a:cs typeface="Quicksand"/>
                <a:sym typeface="Quicksand"/>
              </a:rPr>
              <a:t>they need to add?</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much red paint do </a:t>
            </a:r>
          </a:p>
          <a:p>
            <a:pPr marL="342900" lvl="0" indent="-342900" algn="ctr">
              <a:spcBef>
                <a:spcPts val="520"/>
              </a:spcBef>
            </a:pPr>
            <a:r>
              <a:rPr lang="en-US" sz="2400" i="1" dirty="0">
                <a:solidFill>
                  <a:schemeClr val="dk1"/>
                </a:solidFill>
                <a:latin typeface="Quicksand"/>
                <a:ea typeface="Quicksand"/>
                <a:cs typeface="Quicksand"/>
                <a:sym typeface="Quicksand"/>
              </a:rPr>
              <a:t>they need to add?</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TotalTime>
  <Words>1147</Words>
  <Application>Microsoft Macintosh PowerPoint</Application>
  <PresentationFormat>On-screen Show (16:9)</PresentationFormat>
  <Paragraphs>176</Paragraphs>
  <Slides>19</Slides>
  <Notes>19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44</cp:revision>
  <dcterms:modified xsi:type="dcterms:W3CDTF">2019-10-27T16:04:50Z</dcterms:modified>
</cp:coreProperties>
</file>