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6"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5155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3962DE7D-0872-DC43-A186-7017FF5DDF11}"/>
              </a:ext>
            </a:extLst>
          </p:cNvPr>
          <p:cNvPicPr/>
          <p:nvPr/>
        </p:nvPicPr>
        <p:blipFill>
          <a:blip r:embed="rId3"/>
          <a:stretch>
            <a:fillRect/>
          </a:stretch>
        </p:blipFill>
        <p:spPr>
          <a:xfrm>
            <a:off x="1283044" y="1222461"/>
            <a:ext cx="6577911" cy="36726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6EE45F06-324D-3B44-960A-41820E5BCD61}"/>
              </a:ext>
            </a:extLst>
          </p:cNvPr>
          <p:cNvPicPr>
            <a:picLocks noChangeAspect="1"/>
          </p:cNvPicPr>
          <p:nvPr/>
        </p:nvPicPr>
        <p:blipFill>
          <a:blip r:embed="rId3"/>
          <a:stretch>
            <a:fillRect/>
          </a:stretch>
        </p:blipFill>
        <p:spPr>
          <a:xfrm>
            <a:off x="1154623" y="1298253"/>
            <a:ext cx="6834753" cy="3596875"/>
          </a:xfrm>
          <a:prstGeom prst="rect">
            <a:avLst/>
          </a:prstGeom>
        </p:spPr>
      </p:pic>
    </p:spTree>
    <p:extLst>
      <p:ext uri="{BB962C8B-B14F-4D97-AF65-F5344CB8AC3E}">
        <p14:creationId xmlns:p14="http://schemas.microsoft.com/office/powerpoint/2010/main" val="1110322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Picture 1">
            <a:extLst>
              <a:ext uri="{FF2B5EF4-FFF2-40B4-BE49-F238E27FC236}">
                <a16:creationId xmlns:a16="http://schemas.microsoft.com/office/drawing/2014/main" id="{40437CDA-6F66-9246-AC99-A6F24D2C6D6E}"/>
              </a:ext>
            </a:extLst>
          </p:cNvPr>
          <p:cNvPicPr>
            <a:picLocks noChangeAspect="1"/>
          </p:cNvPicPr>
          <p:nvPr/>
        </p:nvPicPr>
        <p:blipFill>
          <a:blip r:embed="rId3"/>
          <a:stretch>
            <a:fillRect/>
          </a:stretch>
        </p:blipFill>
        <p:spPr>
          <a:xfrm>
            <a:off x="1545264" y="1718374"/>
            <a:ext cx="6053472" cy="2733826"/>
          </a:xfrm>
          <a:prstGeom prst="rect">
            <a:avLst/>
          </a:prstGeom>
        </p:spPr>
      </p:pic>
      <p:pic>
        <p:nvPicPr>
          <p:cNvPr id="278" name="Google Shape;278;p38"/>
          <p:cNvPicPr preferRelativeResize="0"/>
          <p:nvPr/>
        </p:nvPicPr>
        <p:blipFill>
          <a:blip r:embed="rId4">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5">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H.264 LAN.mov">
            <a:hlinkClick r:id="" action="ppaction://media"/>
            <a:extLst>
              <a:ext uri="{FF2B5EF4-FFF2-40B4-BE49-F238E27FC236}">
                <a16:creationId xmlns:a16="http://schemas.microsoft.com/office/drawing/2014/main" id="{A6E9F4CA-3C93-2C40-8C06-24763505DD5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709644"/>
            <a:ext cx="5369132" cy="3017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What distribution of odds would </a:t>
            </a:r>
          </a:p>
          <a:p>
            <a:pPr marL="342900" lvl="0" indent="-342900" algn="ctr">
              <a:spcBef>
                <a:spcPts val="520"/>
              </a:spcBef>
              <a:buNone/>
            </a:pPr>
            <a:r>
              <a:rPr lang="en-US" sz="3600" i="1" dirty="0">
                <a:latin typeface="Quicksand"/>
                <a:ea typeface="Quicksand"/>
                <a:cs typeface="Quicksand"/>
                <a:sym typeface="Quicksand"/>
              </a:rPr>
              <a:t>allow one to break even?</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What distribution of odds would </a:t>
            </a:r>
          </a:p>
          <a:p>
            <a:pPr marL="342900" lvl="0" indent="-342900" algn="ctr">
              <a:spcBef>
                <a:spcPts val="520"/>
              </a:spcBef>
            </a:pPr>
            <a:r>
              <a:rPr lang="en-US" sz="2400" i="1" dirty="0">
                <a:solidFill>
                  <a:schemeClr val="dk1"/>
                </a:solidFill>
                <a:latin typeface="Quicksand"/>
                <a:ea typeface="Quicksand"/>
                <a:cs typeface="Quicksand"/>
                <a:sym typeface="Quicksand"/>
              </a:rPr>
              <a:t>allow one to break even?</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1149</Words>
  <Application>Microsoft Macintosh PowerPoint</Application>
  <PresentationFormat>On-screen Show (16:9)</PresentationFormat>
  <Paragraphs>176</Paragraphs>
  <Slides>19</Slides>
  <Notes>19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44</cp:revision>
  <dcterms:modified xsi:type="dcterms:W3CDTF">2019-10-29T05:09:54Z</dcterms:modified>
</cp:coreProperties>
</file>