
<file path=[Content_Types].xml><?xml version="1.0" encoding="utf-8"?>
<Types xmlns="http://schemas.openxmlformats.org/package/2006/content-types">
  <Default Extension="fntdata" ContentType="application/x-fontdata"/>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75" r:id="rId14"/>
    <p:sldId id="276" r:id="rId15"/>
    <p:sldId id="268" r:id="rId16"/>
    <p:sldId id="269" r:id="rId17"/>
    <p:sldId id="270" r:id="rId18"/>
    <p:sldId id="271" r:id="rId19"/>
    <p:sldId id="272" r:id="rId20"/>
    <p:sldId id="273" r:id="rId21"/>
    <p:sldId id="274" r:id="rId22"/>
  </p:sldIdLst>
  <p:sldSz cx="9144000" cy="5143500" type="screen16x9"/>
  <p:notesSz cx="6858000" cy="9144000"/>
  <p:embeddedFontLst>
    <p:embeddedFont>
      <p:font typeface="Boogaloo" panose="03060902030202020203" pitchFamily="66" charset="0"/>
      <p:regular r:id="rId24"/>
    </p:embeddedFont>
    <p:embeddedFont>
      <p:font typeface="Calibri" panose="020F0502020204030204" pitchFamily="34" charset="0"/>
      <p:regular r:id="rId25"/>
      <p:bold r:id="rId26"/>
      <p:italic r:id="rId27"/>
      <p:boldItalic r:id="rId28"/>
    </p:embeddedFont>
    <p:embeddedFont>
      <p:font typeface="Questrial" panose="02000000000000000000" pitchFamily="2" charset="0"/>
      <p:regular r:id="rId29"/>
    </p:embeddedFont>
    <p:embeddedFont>
      <p:font typeface="Quicksand" pitchFamily="2" charset="77"/>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6280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45155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3" name="Picture 2">
            <a:extLst>
              <a:ext uri="{FF2B5EF4-FFF2-40B4-BE49-F238E27FC236}">
                <a16:creationId xmlns:a16="http://schemas.microsoft.com/office/drawing/2014/main" id="{F8ED73A5-A73D-5849-9701-8B0F5E2D6A3F}"/>
              </a:ext>
            </a:extLst>
          </p:cNvPr>
          <p:cNvPicPr>
            <a:picLocks noChangeAspect="1"/>
          </p:cNvPicPr>
          <p:nvPr/>
        </p:nvPicPr>
        <p:blipFill>
          <a:blip r:embed="rId3"/>
          <a:stretch>
            <a:fillRect/>
          </a:stretch>
        </p:blipFill>
        <p:spPr>
          <a:xfrm>
            <a:off x="1226396" y="1213617"/>
            <a:ext cx="6691207" cy="37671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6" name="Picture 5">
            <a:extLst>
              <a:ext uri="{FF2B5EF4-FFF2-40B4-BE49-F238E27FC236}">
                <a16:creationId xmlns:a16="http://schemas.microsoft.com/office/drawing/2014/main" id="{9798169E-251C-B24D-A13F-2F2325C33B65}"/>
              </a:ext>
            </a:extLst>
          </p:cNvPr>
          <p:cNvPicPr>
            <a:picLocks noChangeAspect="1"/>
          </p:cNvPicPr>
          <p:nvPr/>
        </p:nvPicPr>
        <p:blipFill>
          <a:blip r:embed="rId3"/>
          <a:stretch>
            <a:fillRect/>
          </a:stretch>
        </p:blipFill>
        <p:spPr>
          <a:xfrm>
            <a:off x="1226396" y="1213617"/>
            <a:ext cx="6691207" cy="3767150"/>
          </a:xfrm>
          <a:prstGeom prst="rect">
            <a:avLst/>
          </a:prstGeom>
        </p:spPr>
      </p:pic>
    </p:spTree>
    <p:extLst>
      <p:ext uri="{BB962C8B-B14F-4D97-AF65-F5344CB8AC3E}">
        <p14:creationId xmlns:p14="http://schemas.microsoft.com/office/powerpoint/2010/main" val="28221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3" name="Picture 2">
            <a:extLst>
              <a:ext uri="{FF2B5EF4-FFF2-40B4-BE49-F238E27FC236}">
                <a16:creationId xmlns:a16="http://schemas.microsoft.com/office/drawing/2014/main" id="{A66548CD-3668-D24E-AD70-A11938A98BC5}"/>
              </a:ext>
            </a:extLst>
          </p:cNvPr>
          <p:cNvPicPr>
            <a:picLocks noChangeAspect="1"/>
          </p:cNvPicPr>
          <p:nvPr/>
        </p:nvPicPr>
        <p:blipFill>
          <a:blip r:embed="rId3"/>
          <a:stretch>
            <a:fillRect/>
          </a:stretch>
        </p:blipFill>
        <p:spPr>
          <a:xfrm>
            <a:off x="2055462" y="1192400"/>
            <a:ext cx="5033076" cy="3774807"/>
          </a:xfrm>
          <a:prstGeom prst="rect">
            <a:avLst/>
          </a:prstGeom>
        </p:spPr>
      </p:pic>
    </p:spTree>
    <p:extLst>
      <p:ext uri="{BB962C8B-B14F-4D97-AF65-F5344CB8AC3E}">
        <p14:creationId xmlns:p14="http://schemas.microsoft.com/office/powerpoint/2010/main" val="1110322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Picture 1">
            <a:extLst>
              <a:ext uri="{FF2B5EF4-FFF2-40B4-BE49-F238E27FC236}">
                <a16:creationId xmlns:a16="http://schemas.microsoft.com/office/drawing/2014/main" id="{ABCBA133-97FC-B445-8F31-3D3CCF1B5FB3}"/>
              </a:ext>
            </a:extLst>
          </p:cNvPr>
          <p:cNvPicPr>
            <a:picLocks noChangeAspect="1"/>
          </p:cNvPicPr>
          <p:nvPr/>
        </p:nvPicPr>
        <p:blipFill>
          <a:blip r:embed="rId3"/>
          <a:stretch>
            <a:fillRect/>
          </a:stretch>
        </p:blipFill>
        <p:spPr>
          <a:xfrm>
            <a:off x="1813256" y="1265202"/>
            <a:ext cx="5517487" cy="3629926"/>
          </a:xfrm>
          <a:prstGeom prst="rect">
            <a:avLst/>
          </a:prstGeom>
        </p:spPr>
      </p:pic>
      <p:pic>
        <p:nvPicPr>
          <p:cNvPr id="278" name="Google Shape;278;p38"/>
          <p:cNvPicPr preferRelativeResize="0"/>
          <p:nvPr/>
        </p:nvPicPr>
        <p:blipFill>
          <a:blip r:embed="rId4">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5">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video</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3" name="Online Media 2" descr="act1.mov">
            <a:hlinkClick r:id="" action="ppaction://media"/>
            <a:extLst>
              <a:ext uri="{FF2B5EF4-FFF2-40B4-BE49-F238E27FC236}">
                <a16:creationId xmlns:a16="http://schemas.microsoft.com/office/drawing/2014/main" id="{51115F99-6EA2-424E-B1E6-EE54A7CA726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24775" y="1596152"/>
            <a:ext cx="5391823" cy="30300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How long will the cup take to fill?</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How long will the cup take to fill?</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549</TotalTime>
  <Words>1203</Words>
  <Application>Microsoft Macintosh PowerPoint</Application>
  <PresentationFormat>On-screen Show (16:9)</PresentationFormat>
  <Paragraphs>178</Paragraphs>
  <Slides>20</Slides>
  <Notes>20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43</cp:revision>
  <dcterms:modified xsi:type="dcterms:W3CDTF">2019-10-29T04:55:07Z</dcterms:modified>
</cp:coreProperties>
</file>