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3"/>
  </p:notesMasterIdLst>
  <p:sldIdLst>
    <p:sldId id="256" r:id="rId3"/>
    <p:sldId id="257" r:id="rId4"/>
    <p:sldId id="258" r:id="rId5"/>
    <p:sldId id="259" r:id="rId6"/>
    <p:sldId id="260" r:id="rId7"/>
    <p:sldId id="261" r:id="rId8"/>
    <p:sldId id="262" r:id="rId9"/>
    <p:sldId id="263" r:id="rId10"/>
    <p:sldId id="264" r:id="rId11"/>
    <p:sldId id="265" r:id="rId12"/>
    <p:sldId id="266" r:id="rId13"/>
    <p:sldId id="275" r:id="rId14"/>
    <p:sldId id="276" r:id="rId15"/>
    <p:sldId id="268" r:id="rId16"/>
    <p:sldId id="269" r:id="rId17"/>
    <p:sldId id="270" r:id="rId18"/>
    <p:sldId id="271" r:id="rId19"/>
    <p:sldId id="272" r:id="rId20"/>
    <p:sldId id="273" r:id="rId21"/>
    <p:sldId id="274" r:id="rId22"/>
  </p:sldIdLst>
  <p:sldSz cx="9144000" cy="5143500" type="screen16x9"/>
  <p:notesSz cx="6858000" cy="9144000"/>
  <p:embeddedFontLst>
    <p:embeddedFont>
      <p:font typeface="Boogaloo" panose="03060902030202020203" pitchFamily="66" charset="0"/>
      <p:regular r:id="rId24"/>
    </p:embeddedFont>
    <p:embeddedFont>
      <p:font typeface="Calibri" panose="020F0502020204030204" pitchFamily="34" charset="0"/>
      <p:regular r:id="rId25"/>
      <p:bold r:id="rId26"/>
      <p:italic r:id="rId27"/>
      <p:boldItalic r:id="rId28"/>
    </p:embeddedFont>
    <p:embeddedFont>
      <p:font typeface="Questrial" panose="02000000000000000000" pitchFamily="2" charset="0"/>
      <p:regular r:id="rId29"/>
    </p:embeddedFont>
    <p:embeddedFont>
      <p:font typeface="Quicksand" pitchFamily="2" charset="77"/>
      <p:regular r:id="rId30"/>
      <p:bold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280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515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F89697EE-FFB5-8243-AF7B-CA8D2B91A889}"/>
              </a:ext>
            </a:extLst>
          </p:cNvPr>
          <p:cNvPicPr>
            <a:picLocks noChangeAspect="1"/>
          </p:cNvPicPr>
          <p:nvPr/>
        </p:nvPicPr>
        <p:blipFill>
          <a:blip r:embed="rId3"/>
          <a:stretch>
            <a:fillRect/>
          </a:stretch>
        </p:blipFill>
        <p:spPr>
          <a:xfrm>
            <a:off x="1350429" y="1216617"/>
            <a:ext cx="6539575" cy="367851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1C340945-985D-7B43-B867-3DCAD307F636}"/>
              </a:ext>
            </a:extLst>
          </p:cNvPr>
          <p:cNvPicPr>
            <a:picLocks noChangeAspect="1"/>
          </p:cNvPicPr>
          <p:nvPr/>
        </p:nvPicPr>
        <p:blipFill>
          <a:blip r:embed="rId3"/>
          <a:stretch>
            <a:fillRect/>
          </a:stretch>
        </p:blipFill>
        <p:spPr>
          <a:xfrm>
            <a:off x="1301857" y="1216218"/>
            <a:ext cx="6540285" cy="3678910"/>
          </a:xfrm>
          <a:prstGeom prst="rect">
            <a:avLst/>
          </a:prstGeom>
        </p:spPr>
      </p:pic>
    </p:spTree>
    <p:extLst>
      <p:ext uri="{BB962C8B-B14F-4D97-AF65-F5344CB8AC3E}">
        <p14:creationId xmlns:p14="http://schemas.microsoft.com/office/powerpoint/2010/main" val="28221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B20218DA-822E-F44A-8ED4-3ED4E35AA4E3}"/>
              </a:ext>
            </a:extLst>
          </p:cNvPr>
          <p:cNvPicPr>
            <a:picLocks noChangeAspect="1"/>
          </p:cNvPicPr>
          <p:nvPr/>
        </p:nvPicPr>
        <p:blipFill>
          <a:blip r:embed="rId3"/>
          <a:stretch>
            <a:fillRect/>
          </a:stretch>
        </p:blipFill>
        <p:spPr>
          <a:xfrm>
            <a:off x="902776" y="2097043"/>
            <a:ext cx="7338447" cy="2220725"/>
          </a:xfrm>
          <a:prstGeom prst="rect">
            <a:avLst/>
          </a:prstGeom>
        </p:spPr>
      </p:pic>
    </p:spTree>
    <p:extLst>
      <p:ext uri="{BB962C8B-B14F-4D97-AF65-F5344CB8AC3E}">
        <p14:creationId xmlns:p14="http://schemas.microsoft.com/office/powerpoint/2010/main" val="111032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3" name="Online Media 2" descr="act3.mov">
            <a:hlinkClick r:id="" action="ppaction://media"/>
            <a:extLst>
              <a:ext uri="{FF2B5EF4-FFF2-40B4-BE49-F238E27FC236}">
                <a16:creationId xmlns:a16="http://schemas.microsoft.com/office/drawing/2014/main" id="{2094B32A-8F7D-F640-94DA-0D7EE5B456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0005" y="1386496"/>
            <a:ext cx="5971728" cy="3355986"/>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9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1.mov">
            <a:hlinkClick r:id="" action="ppaction://media"/>
            <a:extLst>
              <a:ext uri="{FF2B5EF4-FFF2-40B4-BE49-F238E27FC236}">
                <a16:creationId xmlns:a16="http://schemas.microsoft.com/office/drawing/2014/main" id="{90612D31-80E5-A240-9240-7D2C10B36AC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24775" y="1457070"/>
            <a:ext cx="5399908" cy="3034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long will the cup take to fill?</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long will the cup take to fill?</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495</TotalTime>
  <Words>1203</Words>
  <Application>Microsoft Macintosh PowerPoint</Application>
  <PresentationFormat>On-screen Show (16:9)</PresentationFormat>
  <Paragraphs>178</Paragraphs>
  <Slides>20</Slides>
  <Notes>20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40</cp:revision>
  <dcterms:modified xsi:type="dcterms:W3CDTF">2019-10-27T15:35:02Z</dcterms:modified>
</cp:coreProperties>
</file>