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91601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Online Media 1" descr="act2.mov">
            <a:hlinkClick r:id="" action="ppaction://media"/>
            <a:extLst>
              <a:ext uri="{FF2B5EF4-FFF2-40B4-BE49-F238E27FC236}">
                <a16:creationId xmlns:a16="http://schemas.microsoft.com/office/drawing/2014/main" id="{45765B76-5568-4E46-9526-DC658C38AC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2597" y="1268081"/>
            <a:ext cx="6338806" cy="35622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15A256E5-1127-5642-84B9-6A22FC478CEE}"/>
              </a:ext>
            </a:extLst>
          </p:cNvPr>
          <p:cNvPicPr>
            <a:picLocks noChangeAspect="1"/>
          </p:cNvPicPr>
          <p:nvPr/>
        </p:nvPicPr>
        <p:blipFill>
          <a:blip r:embed="rId3"/>
          <a:stretch>
            <a:fillRect/>
          </a:stretch>
        </p:blipFill>
        <p:spPr>
          <a:xfrm>
            <a:off x="249359" y="2216304"/>
            <a:ext cx="8645282" cy="1696756"/>
          </a:xfrm>
          <a:prstGeom prst="rect">
            <a:avLst/>
          </a:prstGeom>
        </p:spPr>
      </p:pic>
    </p:spTree>
    <p:extLst>
      <p:ext uri="{BB962C8B-B14F-4D97-AF65-F5344CB8AC3E}">
        <p14:creationId xmlns:p14="http://schemas.microsoft.com/office/powerpoint/2010/main" val="229635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AB74582D-AAF5-9F43-8287-D98D9DCD62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761" y="1279350"/>
            <a:ext cx="6065861" cy="3408887"/>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2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domino.mov">
            <a:hlinkClick r:id="" action="ppaction://media"/>
            <a:extLst>
              <a:ext uri="{FF2B5EF4-FFF2-40B4-BE49-F238E27FC236}">
                <a16:creationId xmlns:a16="http://schemas.microsoft.com/office/drawing/2014/main" id="{B60A9BFF-1A59-EF48-B44F-94E69C8C353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608994"/>
            <a:ext cx="5285894" cy="2970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many dominos are needed</a:t>
            </a:r>
          </a:p>
          <a:p>
            <a:pPr marL="342900" lvl="0" indent="-342900" algn="ctr">
              <a:spcBef>
                <a:spcPts val="520"/>
              </a:spcBef>
              <a:buNone/>
            </a:pPr>
            <a:r>
              <a:rPr lang="en-US" sz="3600" i="1" dirty="0">
                <a:latin typeface="Quicksand"/>
                <a:ea typeface="Quicksand"/>
                <a:cs typeface="Quicksand"/>
                <a:sym typeface="Quicksand"/>
              </a:rPr>
              <a:t>to knock over a skyscraper?</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many dominos are needed</a:t>
            </a:r>
          </a:p>
          <a:p>
            <a:pPr marL="342900" lvl="0" indent="-342900" algn="ctr">
              <a:spcBef>
                <a:spcPts val="520"/>
              </a:spcBef>
            </a:pPr>
            <a:r>
              <a:rPr lang="en-US" sz="2400" i="1" dirty="0">
                <a:solidFill>
                  <a:schemeClr val="dk1"/>
                </a:solidFill>
                <a:latin typeface="Quicksand"/>
                <a:ea typeface="Quicksand"/>
                <a:cs typeface="Quicksand"/>
                <a:sym typeface="Quicksand"/>
              </a:rPr>
              <a:t>to knock over a skyscraper?</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1149</Words>
  <Application>Microsoft Macintosh PowerPoint</Application>
  <PresentationFormat>On-screen Show (16:9)</PresentationFormat>
  <Paragraphs>176</Paragraphs>
  <Slides>19</Slides>
  <Notes>19</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29</cp:revision>
  <dcterms:modified xsi:type="dcterms:W3CDTF">2019-10-27T01:29:11Z</dcterms:modified>
</cp:coreProperties>
</file>