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3060902030202020203" pitchFamily="66" charset="0"/>
      <p:regular r:id="rId22"/>
    </p:embeddedFont>
    <p:embeddedFont>
      <p:font typeface="Calibri" panose="020F0502020204030204" pitchFamily="34" charset="0"/>
      <p:regular r:id="rId23"/>
      <p:bold r:id="rId24"/>
      <p:italic r:id="rId25"/>
      <p:boldItalic r:id="rId26"/>
    </p:embeddedFont>
    <p:embeddedFont>
      <p:font typeface="Questrial" panose="02000000000000000000" pitchFamily="2" charset="0"/>
      <p:regular r:id="rId27"/>
    </p:embeddedFont>
    <p:embeddedFont>
      <p:font typeface="Quicksand" pitchFamily="2" charset="77"/>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Online Media 2" descr="act2.mov">
            <a:hlinkClick r:id="" action="ppaction://media"/>
            <a:extLst>
              <a:ext uri="{FF2B5EF4-FFF2-40B4-BE49-F238E27FC236}">
                <a16:creationId xmlns:a16="http://schemas.microsoft.com/office/drawing/2014/main" id="{26EC49A9-C06B-F040-8D42-ACF06D17AD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3369" y="1203400"/>
            <a:ext cx="6757261" cy="3797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3.mov">
            <a:hlinkClick r:id="" action="ppaction://media"/>
            <a:extLst>
              <a:ext uri="{FF2B5EF4-FFF2-40B4-BE49-F238E27FC236}">
                <a16:creationId xmlns:a16="http://schemas.microsoft.com/office/drawing/2014/main" id="{AF132FC8-D132-5747-AD99-B113597E30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6919" y="1263159"/>
            <a:ext cx="6136040" cy="3448326"/>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1.mov">
            <a:hlinkClick r:id="" action="ppaction://media"/>
            <a:extLst>
              <a:ext uri="{FF2B5EF4-FFF2-40B4-BE49-F238E27FC236}">
                <a16:creationId xmlns:a16="http://schemas.microsoft.com/office/drawing/2014/main" id="{E07B0A24-D1E0-164A-9971-A336EFF46B4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18438" y="1455808"/>
            <a:ext cx="5453200" cy="3064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4800" i="1" dirty="0">
                <a:latin typeface="Quicksand"/>
                <a:ea typeface="Quicksand"/>
                <a:cs typeface="Quicksand"/>
                <a:sym typeface="Quicksand"/>
              </a:rPr>
              <a:t>When will they meet?</a:t>
            </a:r>
            <a:endParaRPr sz="48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What’s an answer that you are sure is </a:t>
            </a:r>
            <a:r>
              <a:rPr lang="en" sz="2400" b="1" i="1">
                <a:solidFill>
                  <a:schemeClr val="dk1"/>
                </a:solidFill>
              </a:rPr>
              <a:t>too large</a:t>
            </a:r>
            <a:r>
              <a:rPr lang="en" sz="2400">
                <a:solidFill>
                  <a:schemeClr val="dk1"/>
                </a:solidFill>
              </a:rPr>
              <a:t>? (High)</a:t>
            </a:r>
            <a:endParaRPr sz="2400"/>
          </a:p>
          <a:p>
            <a:pPr marL="0" lvl="0" indent="0" algn="ctr" rtl="0">
              <a:spcBef>
                <a:spcPts val="0"/>
              </a:spcBef>
              <a:spcAft>
                <a:spcPts val="0"/>
              </a:spcAft>
              <a:buNone/>
            </a:pPr>
            <a:endParaRPr sz="1600"/>
          </a:p>
          <a:p>
            <a:pPr marL="0" lvl="0" indent="0" algn="ctr" rtl="0">
              <a:spcBef>
                <a:spcPts val="0"/>
              </a:spcBef>
              <a:spcAft>
                <a:spcPts val="0"/>
              </a:spcAft>
              <a:buNone/>
            </a:pPr>
            <a:r>
              <a:rPr lang="en" sz="2400"/>
              <a:t>What’s an answer that you are sure is </a:t>
            </a:r>
            <a:r>
              <a:rPr lang="en" sz="2400" b="1" i="1"/>
              <a:t>too small</a:t>
            </a:r>
            <a:r>
              <a:rPr lang="en" sz="2400"/>
              <a:t>? (Low)</a:t>
            </a:r>
            <a:endParaRPr sz="2400"/>
          </a:p>
          <a:p>
            <a:pPr marL="0" lvl="0" indent="0" algn="ctr" rtl="0">
              <a:spcBef>
                <a:spcPts val="0"/>
              </a:spcBef>
              <a:spcAft>
                <a:spcPts val="0"/>
              </a:spcAft>
              <a:buNone/>
            </a:pPr>
            <a:endParaRPr sz="1600"/>
          </a:p>
          <a:p>
            <a:pPr marL="0" lvl="0" indent="0" algn="ctr" rtl="0">
              <a:spcBef>
                <a:spcPts val="0"/>
              </a:spcBef>
              <a:spcAft>
                <a:spcPts val="0"/>
              </a:spcAft>
              <a:buClr>
                <a:schemeClr val="dk1"/>
              </a:buClr>
              <a:buSzPts val="1100"/>
              <a:buFont typeface="Arial"/>
              <a:buNone/>
            </a:pPr>
            <a:r>
              <a:rPr lang="en" sz="2400">
                <a:solidFill>
                  <a:schemeClr val="dk1"/>
                </a:solidFill>
              </a:rPr>
              <a:t>What is your </a:t>
            </a:r>
            <a:r>
              <a:rPr lang="en" sz="2400" b="1" i="1">
                <a:solidFill>
                  <a:schemeClr val="dk1"/>
                </a:solidFill>
              </a:rPr>
              <a:t>best guess</a:t>
            </a:r>
            <a:r>
              <a:rPr lang="en" sz="2400">
                <a:solidFill>
                  <a:schemeClr val="dk1"/>
                </a:solidFill>
              </a:rPr>
              <a:t>? (Best)</a:t>
            </a:r>
            <a:endParaRPr sz="24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When will they meet?</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TotalTime>
  <Words>1079</Words>
  <Application>Microsoft Macintosh PowerPoint</Application>
  <PresentationFormat>On-screen Show (16:9)</PresentationFormat>
  <Paragraphs>170</Paragraphs>
  <Slides>18</Slides>
  <Notes>18</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26</cp:revision>
  <dcterms:modified xsi:type="dcterms:W3CDTF">2019-10-27T01:22:26Z</dcterms:modified>
</cp:coreProperties>
</file>