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Online Media 2" descr="circle-square-act2.mov">
            <a:hlinkClick r:id="" action="ppaction://media"/>
            <a:extLst>
              <a:ext uri="{FF2B5EF4-FFF2-40B4-BE49-F238E27FC236}">
                <a16:creationId xmlns:a16="http://schemas.microsoft.com/office/drawing/2014/main" id="{948C7F67-9421-D547-854C-063AE67534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1895" y="1261260"/>
            <a:ext cx="6460210" cy="3633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248CD0F9-6F89-1C41-BDAF-C5D4D15F8B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9079" y="1320552"/>
            <a:ext cx="5251719" cy="3529469"/>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circle-square-act1.mov">
            <a:hlinkClick r:id="" action="ppaction://media"/>
            <a:extLst>
              <a:ext uri="{FF2B5EF4-FFF2-40B4-BE49-F238E27FC236}">
                <a16:creationId xmlns:a16="http://schemas.microsoft.com/office/drawing/2014/main" id="{C1417330-AB10-ED4C-9919-04DC82291A1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738975" y="1175025"/>
            <a:ext cx="5164950" cy="2905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4800" i="1" dirty="0">
                <a:latin typeface="Quicksand"/>
                <a:ea typeface="Quicksand"/>
                <a:cs typeface="Quicksand"/>
                <a:sym typeface="Quicksand"/>
              </a:rPr>
              <a:t>What is the relationship between the circle and the square?</a:t>
            </a:r>
            <a:endParaRPr sz="48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What is the relationship between the circle and the square?</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1091</Words>
  <Application>Microsoft Macintosh PowerPoint</Application>
  <PresentationFormat>On-screen Show (16:9)</PresentationFormat>
  <Paragraphs>170</Paragraphs>
  <Slides>18</Slides>
  <Notes>18</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18</cp:revision>
  <dcterms:modified xsi:type="dcterms:W3CDTF">2019-10-29T05:14:42Z</dcterms:modified>
</cp:coreProperties>
</file>