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75" r:id="rId14"/>
    <p:sldId id="276" r:id="rId15"/>
    <p:sldId id="268" r:id="rId16"/>
    <p:sldId id="269" r:id="rId17"/>
    <p:sldId id="270" r:id="rId18"/>
    <p:sldId id="271" r:id="rId19"/>
    <p:sldId id="272" r:id="rId20"/>
    <p:sldId id="273" r:id="rId21"/>
    <p:sldId id="274" r:id="rId22"/>
  </p:sldIdLst>
  <p:sldSz cx="9144000" cy="5143500" type="screen16x9"/>
  <p:notesSz cx="6858000" cy="9144000"/>
  <p:embeddedFontLst>
    <p:embeddedFont>
      <p:font typeface="Boogaloo" panose="03060902030202020203" pitchFamily="66" charset="0"/>
      <p:regular r:id="rId24"/>
    </p:embeddedFont>
    <p:embeddedFont>
      <p:font typeface="Calibri" panose="020F0502020204030204" pitchFamily="34" charset="0"/>
      <p:regular r:id="rId25"/>
      <p:bold r:id="rId26"/>
      <p:italic r:id="rId27"/>
      <p:boldItalic r:id="rId28"/>
    </p:embeddedFont>
    <p:embeddedFont>
      <p:font typeface="Questrial" panose="02000000000000000000" pitchFamily="2" charset="0"/>
      <p:regular r:id="rId29"/>
    </p:embeddedFont>
    <p:embeddedFont>
      <p:font typeface="Quicksand" pitchFamily="2" charset="77"/>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47112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67070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 name="Picture 1">
            <a:extLst>
              <a:ext uri="{FF2B5EF4-FFF2-40B4-BE49-F238E27FC236}">
                <a16:creationId xmlns:a16="http://schemas.microsoft.com/office/drawing/2014/main" id="{0EF67BD9-D49B-1445-8653-7944BF534B56}"/>
              </a:ext>
            </a:extLst>
          </p:cNvPr>
          <p:cNvPicPr>
            <a:picLocks noChangeAspect="1"/>
          </p:cNvPicPr>
          <p:nvPr/>
        </p:nvPicPr>
        <p:blipFill>
          <a:blip r:embed="rId3"/>
          <a:stretch>
            <a:fillRect/>
          </a:stretch>
        </p:blipFill>
        <p:spPr>
          <a:xfrm>
            <a:off x="1779507" y="1175527"/>
            <a:ext cx="5584986" cy="371960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 name="Picture 1">
            <a:extLst>
              <a:ext uri="{FF2B5EF4-FFF2-40B4-BE49-F238E27FC236}">
                <a16:creationId xmlns:a16="http://schemas.microsoft.com/office/drawing/2014/main" id="{B48B1750-8F0A-DC41-80CC-2AAD3A127685}"/>
              </a:ext>
            </a:extLst>
          </p:cNvPr>
          <p:cNvPicPr>
            <a:picLocks noChangeAspect="1"/>
          </p:cNvPicPr>
          <p:nvPr/>
        </p:nvPicPr>
        <p:blipFill>
          <a:blip r:embed="rId3"/>
          <a:stretch>
            <a:fillRect/>
          </a:stretch>
        </p:blipFill>
        <p:spPr>
          <a:xfrm>
            <a:off x="1648294" y="1154624"/>
            <a:ext cx="5847412" cy="3859078"/>
          </a:xfrm>
          <a:prstGeom prst="rect">
            <a:avLst/>
          </a:prstGeom>
        </p:spPr>
      </p:pic>
    </p:spTree>
    <p:extLst>
      <p:ext uri="{BB962C8B-B14F-4D97-AF65-F5344CB8AC3E}">
        <p14:creationId xmlns:p14="http://schemas.microsoft.com/office/powerpoint/2010/main" val="3554468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 name="Picture 1">
            <a:extLst>
              <a:ext uri="{FF2B5EF4-FFF2-40B4-BE49-F238E27FC236}">
                <a16:creationId xmlns:a16="http://schemas.microsoft.com/office/drawing/2014/main" id="{9E4F1F29-C62F-CA44-A7DE-DAD85C432CCB}"/>
              </a:ext>
            </a:extLst>
          </p:cNvPr>
          <p:cNvPicPr>
            <a:picLocks noChangeAspect="1"/>
          </p:cNvPicPr>
          <p:nvPr/>
        </p:nvPicPr>
        <p:blipFill>
          <a:blip r:embed="rId3"/>
          <a:stretch>
            <a:fillRect/>
          </a:stretch>
        </p:blipFill>
        <p:spPr>
          <a:xfrm>
            <a:off x="1050037" y="1707935"/>
            <a:ext cx="7043925" cy="2817570"/>
          </a:xfrm>
          <a:prstGeom prst="rect">
            <a:avLst/>
          </a:prstGeom>
        </p:spPr>
      </p:pic>
    </p:spTree>
    <p:extLst>
      <p:ext uri="{BB962C8B-B14F-4D97-AF65-F5344CB8AC3E}">
        <p14:creationId xmlns:p14="http://schemas.microsoft.com/office/powerpoint/2010/main" val="2827693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Picture 1">
            <a:extLst>
              <a:ext uri="{FF2B5EF4-FFF2-40B4-BE49-F238E27FC236}">
                <a16:creationId xmlns:a16="http://schemas.microsoft.com/office/drawing/2014/main" id="{B1C52BBC-BDED-A846-8482-DCB86BF53643}"/>
              </a:ext>
            </a:extLst>
          </p:cNvPr>
          <p:cNvPicPr>
            <a:picLocks noChangeAspect="1"/>
          </p:cNvPicPr>
          <p:nvPr/>
        </p:nvPicPr>
        <p:blipFill>
          <a:blip r:embed="rId3"/>
          <a:stretch>
            <a:fillRect/>
          </a:stretch>
        </p:blipFill>
        <p:spPr>
          <a:xfrm>
            <a:off x="1727966" y="1377626"/>
            <a:ext cx="5688067" cy="3434598"/>
          </a:xfrm>
          <a:prstGeom prst="rect">
            <a:avLst/>
          </a:prstGeom>
        </p:spPr>
      </p:pic>
      <p:pic>
        <p:nvPicPr>
          <p:cNvPr id="278" name="Google Shape;278;p38"/>
          <p:cNvPicPr preferRelativeResize="0"/>
          <p:nvPr/>
        </p:nvPicPr>
        <p:blipFill>
          <a:blip r:embed="rId4">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5">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3">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4">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5">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image</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6">
            <a:alphaModFix/>
          </a:blip>
          <a:stretch>
            <a:fillRect/>
          </a:stretch>
        </p:blipFill>
        <p:spPr>
          <a:xfrm>
            <a:off x="333725" y="4354452"/>
            <a:ext cx="595500" cy="512797"/>
          </a:xfrm>
          <a:prstGeom prst="rect">
            <a:avLst/>
          </a:prstGeom>
          <a:noFill/>
          <a:ln>
            <a:noFill/>
          </a:ln>
        </p:spPr>
      </p:pic>
      <p:pic>
        <p:nvPicPr>
          <p:cNvPr id="2" name="Picture 1">
            <a:extLst>
              <a:ext uri="{FF2B5EF4-FFF2-40B4-BE49-F238E27FC236}">
                <a16:creationId xmlns:a16="http://schemas.microsoft.com/office/drawing/2014/main" id="{EC362AC9-09B3-C24C-99A6-8C982B2C6B6C}"/>
              </a:ext>
            </a:extLst>
          </p:cNvPr>
          <p:cNvPicPr>
            <a:picLocks noChangeAspect="1"/>
          </p:cNvPicPr>
          <p:nvPr/>
        </p:nvPicPr>
        <p:blipFill>
          <a:blip r:embed="rId7"/>
          <a:stretch>
            <a:fillRect/>
          </a:stretch>
        </p:blipFill>
        <p:spPr>
          <a:xfrm>
            <a:off x="3723067" y="1290800"/>
            <a:ext cx="5180858" cy="34822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4800" i="1" dirty="0">
                <a:latin typeface="Quicksand"/>
                <a:ea typeface="Quicksand"/>
                <a:cs typeface="Quicksand"/>
                <a:sym typeface="Quicksand"/>
              </a:rPr>
              <a:t>How many cars are there?</a:t>
            </a:r>
            <a:endParaRPr sz="48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What’s an answer that you are sure is </a:t>
            </a:r>
            <a:r>
              <a:rPr lang="en" sz="2400" b="1" i="1">
                <a:solidFill>
                  <a:schemeClr val="dk1"/>
                </a:solidFill>
              </a:rPr>
              <a:t>too large</a:t>
            </a:r>
            <a:r>
              <a:rPr lang="en" sz="2400">
                <a:solidFill>
                  <a:schemeClr val="dk1"/>
                </a:solidFill>
              </a:rPr>
              <a:t>? (High)</a:t>
            </a:r>
            <a:endParaRPr sz="2400"/>
          </a:p>
          <a:p>
            <a:pPr marL="0" lvl="0" indent="0" algn="ctr" rtl="0">
              <a:spcBef>
                <a:spcPts val="0"/>
              </a:spcBef>
              <a:spcAft>
                <a:spcPts val="0"/>
              </a:spcAft>
              <a:buNone/>
            </a:pPr>
            <a:endParaRPr sz="1600"/>
          </a:p>
          <a:p>
            <a:pPr marL="0" lvl="0" indent="0" algn="ctr" rtl="0">
              <a:spcBef>
                <a:spcPts val="0"/>
              </a:spcBef>
              <a:spcAft>
                <a:spcPts val="0"/>
              </a:spcAft>
              <a:buNone/>
            </a:pPr>
            <a:r>
              <a:rPr lang="en" sz="2400"/>
              <a:t>What’s an answer that you are sure is </a:t>
            </a:r>
            <a:r>
              <a:rPr lang="en" sz="2400" b="1" i="1"/>
              <a:t>too small</a:t>
            </a:r>
            <a:r>
              <a:rPr lang="en" sz="2400"/>
              <a:t>? (Low)</a:t>
            </a:r>
            <a:endParaRPr sz="2400"/>
          </a:p>
          <a:p>
            <a:pPr marL="0" lvl="0" indent="0" algn="ctr" rtl="0">
              <a:spcBef>
                <a:spcPts val="0"/>
              </a:spcBef>
              <a:spcAft>
                <a:spcPts val="0"/>
              </a:spcAft>
              <a:buNone/>
            </a:pPr>
            <a:endParaRPr sz="1600"/>
          </a:p>
          <a:p>
            <a:pPr marL="0" lvl="0" indent="0" algn="ctr" rtl="0">
              <a:spcBef>
                <a:spcPts val="0"/>
              </a:spcBef>
              <a:spcAft>
                <a:spcPts val="0"/>
              </a:spcAft>
              <a:buClr>
                <a:schemeClr val="dk1"/>
              </a:buClr>
              <a:buSzPts val="1100"/>
              <a:buFont typeface="Arial"/>
              <a:buNone/>
            </a:pPr>
            <a:r>
              <a:rPr lang="en" sz="2400">
                <a:solidFill>
                  <a:schemeClr val="dk1"/>
                </a:solidFill>
              </a:rPr>
              <a:t>What is your </a:t>
            </a:r>
            <a:r>
              <a:rPr lang="en" sz="2400" b="1" i="1">
                <a:solidFill>
                  <a:schemeClr val="dk1"/>
                </a:solidFill>
              </a:rPr>
              <a:t>best guess</a:t>
            </a:r>
            <a:r>
              <a:rPr lang="en" sz="2400">
                <a:solidFill>
                  <a:schemeClr val="dk1"/>
                </a:solidFill>
              </a:rPr>
              <a:t>? (Best)</a:t>
            </a:r>
            <a:endParaRPr sz="24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3000" i="1" dirty="0">
                <a:solidFill>
                  <a:schemeClr val="dk1"/>
                </a:solidFill>
                <a:latin typeface="Quicksand"/>
                <a:ea typeface="Quicksand"/>
                <a:cs typeface="Quicksand"/>
                <a:sym typeface="Quicksand"/>
              </a:rPr>
              <a:t>How many cars are there</a:t>
            </a:r>
            <a:r>
              <a:rPr lang="en" sz="3000" i="1" dirty="0">
                <a:solidFill>
                  <a:schemeClr val="dk1"/>
                </a:solidFill>
                <a:latin typeface="Quicksand"/>
                <a:ea typeface="Quicksand"/>
                <a:cs typeface="Quicksand"/>
                <a:sym typeface="Quicksand"/>
              </a:rPr>
              <a:t>?</a:t>
            </a:r>
            <a:endParaRPr sz="3000" dirty="0"/>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TotalTime>
  <Words>1197</Words>
  <Application>Microsoft Macintosh PowerPoint</Application>
  <PresentationFormat>On-screen Show (16:9)</PresentationFormat>
  <Paragraphs>178</Paragraphs>
  <Slides>20</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16</cp:revision>
  <dcterms:modified xsi:type="dcterms:W3CDTF">2019-10-29T05:14:22Z</dcterms:modified>
</cp:coreProperties>
</file>