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Paying attention to … in an equation / shape is helpful because...</a:t>
            </a:r>
            <a:endParaRPr sz="34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When interpreting a shape / an equation, I learned to pay attention to…</a:t>
            </a:r>
            <a:endParaRPr sz="34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volume of shapes to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equations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shapes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equation?”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2019-10-23T14:49:16Z</dcterms:modified>
</cp:coreProperties>
</file>