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solution / graph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the solution to a quadratic equation, 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solutions to graphs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graphs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graph?”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188</Words>
  <Application>Microsoft Macintosh PowerPoint</Application>
  <PresentationFormat>On-screen Show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2019-10-23T13:55:22Z</dcterms:modified>
</cp:coreProperties>
</file>