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situation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graph,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>
                <a:solidFill>
                  <a:srgbClr val="000000"/>
                </a:solidFill>
              </a:rPr>
              <a:t>:</a:t>
            </a:r>
            <a:r>
              <a:rPr lang="en-US">
                <a:solidFill>
                  <a:srgbClr val="000000"/>
                </a:solidFill>
              </a:rPr>
              <a:t>   Connect situations to graphs</a:t>
            </a:r>
            <a:endParaRPr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>
                <a:solidFill>
                  <a:srgbClr val="000000"/>
                </a:solidFill>
              </a:rPr>
              <a:t>:</a:t>
            </a:r>
            <a:r>
              <a:rPr lang="en-US">
                <a:solidFill>
                  <a:srgbClr val="000000"/>
                </a:solidFill>
              </a:rPr>
              <a:t>	   </a:t>
            </a:r>
            <a:r>
              <a:rPr lang="en-US"/>
              <a:t>To “</a:t>
            </a:r>
            <a:r>
              <a:rPr lang="en-US" i="1"/>
              <a:t>think like mathematicians</a:t>
            </a:r>
            <a:r>
              <a:rPr lang="en-US"/>
              <a:t>,” to    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use mathematical </a:t>
            </a:r>
            <a:r>
              <a:rPr lang="en-US" i="1"/>
              <a:t>structure</a:t>
            </a:r>
            <a:r>
              <a:rPr lang="en-US"/>
              <a:t> to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connect two things that look 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different.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>
                <a:solidFill>
                  <a:srgbClr val="000000"/>
                </a:solidFill>
              </a:rPr>
              <a:t>Ask yourself…</a:t>
            </a:r>
            <a:endParaRPr sz="3600" b="1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>
                <a:solidFill>
                  <a:srgbClr val="000000"/>
                </a:solidFill>
              </a:rPr>
              <a:t>“How are the situations similar/different?”</a:t>
            </a:r>
            <a:endParaRPr sz="2800" b="1" i="1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2800" b="1" i="1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>
                <a:solidFill>
                  <a:srgbClr val="000000"/>
                </a:solidFill>
              </a:rPr>
              <a:t>“What are the CHUNKS of these situations?”</a:t>
            </a:r>
            <a:endParaRPr sz="28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Ask yourself…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/>
              <a:t>“What are the chunks of this situation?”</a:t>
            </a:r>
            <a:endParaRPr sz="3000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Quicksand</vt:lpstr>
      <vt:lpstr>Calibri</vt:lpstr>
      <vt:lpstr>Roboto</vt:lpstr>
      <vt:lpstr>Arial</vt:lpstr>
      <vt:lpstr>Boogaloo</vt:lpstr>
      <vt:lpstr>Questrial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2</cp:revision>
  <dcterms:modified xsi:type="dcterms:W3CDTF">2019-06-03T15:34:22Z</dcterms:modified>
</cp:coreProperties>
</file>