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visual pattern 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formula for a sequence, 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formulas to visual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>
                <a:solidFill>
                  <a:srgbClr val="000000"/>
                </a:solidFill>
              </a:rPr>
              <a:t>		     patterns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visual patterns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formula?”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Roboto</vt:lpstr>
      <vt:lpstr>Arial</vt:lpstr>
      <vt:lpstr>Questrial</vt:lpstr>
      <vt:lpstr>Boogaloo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2019-10-23T03:22:08Z</dcterms:modified>
</cp:coreProperties>
</file>