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Paying attention to … in a number / number line is helpful because...</a:t>
            </a:r>
            <a:endParaRPr sz="34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When interpreting a number / number line, I learned to pay attention to…</a:t>
            </a:r>
            <a:endParaRPr sz="34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numbers with exponents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to number lines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number lines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parts to represent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for this number?”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2019-10-23T02:58:51Z</dcterms:modified>
</cp:coreProperties>
</file>