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equation 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graph,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equations to graphs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graphs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equation?”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Macintosh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5</cp:revision>
  <dcterms:modified xsi:type="dcterms:W3CDTF">2019-10-23T02:42:20Z</dcterms:modified>
</cp:coreProperties>
</file>