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algebraic solution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bar model solution, I learned to pay attention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solutions in algebra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solutions using bar models.</a:t>
            </a: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bar model solutions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bar model solution?”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188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2019-10-20T16:57:12Z</dcterms:modified>
</cp:coreProperties>
</file>