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Paying attention to … in 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algebraic solution is helpful because...</a:t>
            </a:r>
            <a:endParaRPr sz="32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When interpreting a number line solution, I learned to pay attention to…</a:t>
            </a:r>
            <a:endParaRPr sz="32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solutions in algebra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solutions using number lines.</a:t>
            </a: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number line solutions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number line solution?”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188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7</cp:revision>
  <dcterms:modified xsi:type="dcterms:W3CDTF">2019-10-20T17:42:43Z</dcterms:modified>
</cp:coreProperties>
</file>