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situation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   Connect situations to graphs</a:t>
            </a:r>
            <a:endParaRPr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	   </a:t>
            </a:r>
            <a:r>
              <a:rPr lang="en-US"/>
              <a:t>To “</a:t>
            </a:r>
            <a:r>
              <a:rPr lang="en-US" i="1"/>
              <a:t>think like mathematicians</a:t>
            </a:r>
            <a:r>
              <a:rPr lang="en-US"/>
              <a:t>,” to    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use mathematical </a:t>
            </a:r>
            <a:r>
              <a:rPr lang="en-US" i="1"/>
              <a:t>structure</a:t>
            </a:r>
            <a:r>
              <a:rPr lang="en-US"/>
              <a:t> to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connect two things that look </a:t>
            </a:r>
            <a:endParaRPr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/>
              <a:t>                    different.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situations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Ask yourself…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/>
              <a:t>“What are the chunks of this situation?”</a:t>
            </a:r>
            <a:endParaRPr sz="3000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2019-10-20T16:27:51Z</dcterms:modified>
</cp:coreProperties>
</file>