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mapping diagram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graph,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look for…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mapping diagrams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graphs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mapping diagrams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mapping diagram?”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4</cp:revision>
  <dcterms:modified xsi:type="dcterms:W3CDTF">2019-10-20T16:26:59Z</dcterms:modified>
</cp:coreProperties>
</file>