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diagram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an expression representing exponents, 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expressions to diagrams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diagrams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expression?”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184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2019-10-20T16:25:13Z</dcterms:modified>
</cp:coreProperties>
</file>