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an equation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 number line,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number lines 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</a:rPr>
              <a:t>		     equations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2800" b="1" i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number lines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equation?”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</Words>
  <Application>Microsoft Macintosh PowerPoint</Application>
  <PresentationFormat>On-screen Show (4:3)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Boogaloo</vt:lpstr>
      <vt:lpstr>Roboto</vt:lpstr>
      <vt:lpstr>Questrial</vt:lpstr>
      <vt:lpstr>Calibri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2019-09-29T21:37:32Z</dcterms:modified>
</cp:coreProperties>
</file>