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equation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number line,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number lines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number lines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this number line?”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</Words>
  <Application>Microsoft Macintosh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6</cp:revision>
  <dcterms:modified xsi:type="dcterms:W3CDTF">2019-09-29T21:36:25Z</dcterms:modified>
</cp:coreProperties>
</file>