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diagram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an equation,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diagrams to equations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diagrams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equation?”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2019-09-29T17:58:14Z</dcterms:modified>
</cp:coreProperties>
</file>