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144000"/>
            <a:ext cx="7780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Paying attention to … in a situation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is helpful because...</a:t>
            </a:r>
            <a:endParaRPr sz="36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When interpreting a graph,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 learned to pay attention to…</a:t>
            </a:r>
            <a:endParaRPr sz="36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>
                <a:solidFill>
                  <a:srgbClr val="000000"/>
                </a:solidFill>
              </a:rPr>
              <a:t>:</a:t>
            </a:r>
            <a:r>
              <a:rPr lang="en-US">
                <a:solidFill>
                  <a:srgbClr val="000000"/>
                </a:solidFill>
              </a:rPr>
              <a:t>   Connect situations to graphs</a:t>
            </a:r>
            <a:endParaRPr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>
                <a:solidFill>
                  <a:srgbClr val="000000"/>
                </a:solidFill>
              </a:rPr>
              <a:t>:</a:t>
            </a:r>
            <a:r>
              <a:rPr lang="en-US">
                <a:solidFill>
                  <a:srgbClr val="000000"/>
                </a:solidFill>
              </a:rPr>
              <a:t>	   </a:t>
            </a:r>
            <a:r>
              <a:rPr lang="en-US"/>
              <a:t>To “</a:t>
            </a:r>
            <a:r>
              <a:rPr lang="en-US" i="1"/>
              <a:t>think like mathematicians</a:t>
            </a:r>
            <a:r>
              <a:rPr lang="en-US"/>
              <a:t>,” to    </a:t>
            </a:r>
            <a:endParaRPr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/>
              <a:t>                    use mathematical </a:t>
            </a:r>
            <a:r>
              <a:rPr lang="en-US" i="1"/>
              <a:t>structure</a:t>
            </a:r>
            <a:r>
              <a:rPr lang="en-US"/>
              <a:t> to</a:t>
            </a:r>
            <a:endParaRPr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/>
              <a:t>                    connect two things that look </a:t>
            </a:r>
            <a:endParaRPr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/>
              <a:t>                    different.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2800" b="1" i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situations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/>
              <a:t>Ask yourself… 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/>
              <a:t>“What are the chunks of this situation?”</a:t>
            </a:r>
            <a:endParaRPr sz="3000" b="1"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182</Words>
  <Application>Microsoft Macintosh PowerPoint</Application>
  <PresentationFormat>On-screen Show (4:3)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Boogaloo</vt:lpstr>
      <vt:lpstr>Roboto</vt:lpstr>
      <vt:lpstr>Questrial</vt:lpstr>
      <vt:lpstr>Calibri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3</cp:revision>
  <dcterms:modified xsi:type="dcterms:W3CDTF">2019-09-29T17:18:13Z</dcterms:modified>
</cp:coreProperties>
</file>