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diagram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equation,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equations to diagrams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diagrams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2019-09-29T17:12:50Z</dcterms:modified>
</cp:coreProperties>
</file>