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array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arrays to expressions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0" marR="0" lvl="0" indent="0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</a:pPr>
            <a:r>
              <a:rPr lang="en-US" sz="2800" b="1" i="1" dirty="0">
                <a:solidFill>
                  <a:srgbClr val="000000"/>
                </a:solidFill>
              </a:rPr>
              <a:t>“How are the arrays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do I know about this array?”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4</cp:revision>
  <dcterms:modified xsi:type="dcterms:W3CDTF">2019-09-29T00:02:25Z</dcterms:modified>
</cp:coreProperties>
</file>