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pattern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an equation,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patterns to equations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2800" b="1" i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patterns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equation?”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182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Boogaloo</vt:lpstr>
      <vt:lpstr>Roboto</vt:lpstr>
      <vt:lpstr>Questrial</vt:lpstr>
      <vt:lpstr>Calibri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4</cp:revision>
  <dcterms:modified xsi:type="dcterms:W3CDTF">2019-09-28T22:57:04Z</dcterms:modified>
</cp:coreProperties>
</file>