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area model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expression,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	Connect area models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	expressions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area models similar/different?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parts of this expression?”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178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Questrial</vt:lpstr>
      <vt:lpstr>Boogaloo</vt:lpstr>
      <vt:lpstr>Calibri</vt:lpstr>
      <vt:lpstr>Arial</vt:lpstr>
      <vt:lpstr>Quicksand</vt:lpstr>
      <vt:lpstr>Roboto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2019-08-19T14:39:58Z</dcterms:modified>
</cp:coreProperties>
</file>