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0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74683-9B21-D644-B0E6-BA676D091EC0}" type="datetimeFigureOut">
              <a:rPr lang="en-US" smtClean="0"/>
              <a:t>7/30/16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764C2-5E53-5744-B6F2-336F1365B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435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74683-9B21-D644-B0E6-BA676D091EC0}" type="datetimeFigureOut">
              <a:rPr lang="en-US" smtClean="0"/>
              <a:t>7/30/16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764C2-5E53-5744-B6F2-336F1365B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398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74683-9B21-D644-B0E6-BA676D091EC0}" type="datetimeFigureOut">
              <a:rPr lang="en-US" smtClean="0"/>
              <a:t>7/30/16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764C2-5E53-5744-B6F2-336F1365B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11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74683-9B21-D644-B0E6-BA676D091EC0}" type="datetimeFigureOut">
              <a:rPr lang="en-US" smtClean="0"/>
              <a:t>7/30/16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764C2-5E53-5744-B6F2-336F1365B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066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74683-9B21-D644-B0E6-BA676D091EC0}" type="datetimeFigureOut">
              <a:rPr lang="en-US" smtClean="0"/>
              <a:t>7/30/16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764C2-5E53-5744-B6F2-336F1365B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74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74683-9B21-D644-B0E6-BA676D091EC0}" type="datetimeFigureOut">
              <a:rPr lang="en-US" smtClean="0"/>
              <a:t>7/30/16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764C2-5E53-5744-B6F2-336F1365B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450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74683-9B21-D644-B0E6-BA676D091EC0}" type="datetimeFigureOut">
              <a:rPr lang="en-US" smtClean="0"/>
              <a:t>7/30/16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764C2-5E53-5744-B6F2-336F1365B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9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74683-9B21-D644-B0E6-BA676D091EC0}" type="datetimeFigureOut">
              <a:rPr lang="en-US" smtClean="0"/>
              <a:t>7/30/16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764C2-5E53-5744-B6F2-336F1365B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2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74683-9B21-D644-B0E6-BA676D091EC0}" type="datetimeFigureOut">
              <a:rPr lang="en-US" smtClean="0"/>
              <a:t>7/30/16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764C2-5E53-5744-B6F2-336F1365B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911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74683-9B21-D644-B0E6-BA676D091EC0}" type="datetimeFigureOut">
              <a:rPr lang="en-US" smtClean="0"/>
              <a:t>7/30/16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764C2-5E53-5744-B6F2-336F1365B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63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74683-9B21-D644-B0E6-BA676D091EC0}" type="datetimeFigureOut">
              <a:rPr lang="en-US" smtClean="0"/>
              <a:t>7/30/16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764C2-5E53-5744-B6F2-336F1365B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79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74683-9B21-D644-B0E6-BA676D091EC0}" type="datetimeFigureOut">
              <a:rPr lang="en-US" smtClean="0"/>
              <a:t>7/30/16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764C2-5E53-5744-B6F2-336F1365B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6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Poetry Reading Journal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</a:t>
            </a:r>
            <a:r>
              <a:rPr lang="en-US" dirty="0" smtClean="0">
                <a:solidFill>
                  <a:srgbClr val="FF0000"/>
                </a:solidFill>
              </a:rPr>
              <a:t>(*Put Your Name Here*)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078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Journal Response </a:t>
            </a:r>
            <a:r>
              <a:rPr lang="en-CA" b="1" dirty="0" smtClean="0"/>
              <a:t>#8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061" y="1600200"/>
            <a:ext cx="8776527" cy="4949235"/>
          </a:xfrm>
        </p:spPr>
        <p:txBody>
          <a:bodyPr/>
          <a:lstStyle/>
          <a:p>
            <a:pPr marL="0" indent="0">
              <a:buNone/>
            </a:pPr>
            <a:r>
              <a:rPr lang="en-CA" sz="2000" b="1" dirty="0"/>
              <a:t>Date: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sz="2000" b="1" dirty="0"/>
              <a:t>Title of Poem(s)/Poetry Book: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sz="2000" b="1" dirty="0"/>
              <a:t>Author(s):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sz="2000" b="1" dirty="0"/>
              <a:t>Response: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00992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Journal Response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791" y="1600200"/>
            <a:ext cx="8747986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 smtClean="0"/>
              <a:t>Here is a list of general sentence starters to use in responding to your daily independent poetry reading.  DON'T USE THEM ALL IN ONE JOURNAL ENTRY! Pick one or two per journal. </a:t>
            </a:r>
            <a:r>
              <a:rPr lang="en-US" sz="1400" dirty="0"/>
              <a:t>Use at least seven different prompts throughout all your journals.</a:t>
            </a:r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pPr marL="0" indent="0">
              <a:buNone/>
            </a:pPr>
            <a:r>
              <a:rPr lang="en-US" sz="1400" dirty="0"/>
              <a:t>1. Describe an experience you (or someone else you know) had that the poem reminds you of.</a:t>
            </a:r>
            <a:br>
              <a:rPr lang="en-US" sz="1400" dirty="0"/>
            </a:br>
            <a:r>
              <a:rPr lang="en-US" sz="1400" dirty="0"/>
              <a:t>2. Explain why you think the author wrote the poem.</a:t>
            </a:r>
            <a:br>
              <a:rPr lang="en-US" sz="1400" dirty="0"/>
            </a:br>
            <a:r>
              <a:rPr lang="en-US" sz="1400" dirty="0"/>
              <a:t>3. What would you ask the author about the poem if you could?</a:t>
            </a:r>
            <a:br>
              <a:rPr lang="en-US" sz="1400" dirty="0"/>
            </a:br>
            <a:r>
              <a:rPr lang="en-US" sz="1400" dirty="0"/>
              <a:t>4. Sketch an image that a poem you read brings to mind and explain why you chose to draw this scene. If you are completing your journal on a computer, you could scan your sketch into your journal or hand it in separately.</a:t>
            </a:r>
            <a:br>
              <a:rPr lang="en-US" sz="1400" dirty="0"/>
            </a:br>
            <a:r>
              <a:rPr lang="en-US" sz="1400" dirty="0"/>
              <a:t>5. Describe a feeling or emotion that you experienced as you were reading your poems and what caused this feeling.</a:t>
            </a:r>
            <a:br>
              <a:rPr lang="en-US" sz="1400" dirty="0"/>
            </a:br>
            <a:r>
              <a:rPr lang="en-US" sz="1400" dirty="0"/>
              <a:t>6. Write about a connection to another poem, book, or movie you have read. (Think of similar poems or themes. The poem, _____, reminds me of __________. I think this because ______________.)</a:t>
            </a:r>
            <a:br>
              <a:rPr lang="en-US" sz="1400" dirty="0"/>
            </a:br>
            <a:r>
              <a:rPr lang="en-US" sz="1400" dirty="0"/>
              <a:t>7. Write down a quote or line that appeals to you. Describe why you like it or what you like about it.</a:t>
            </a:r>
            <a:br>
              <a:rPr lang="en-US" sz="1400" dirty="0"/>
            </a:br>
            <a:r>
              <a:rPr lang="en-US" sz="1400" dirty="0"/>
              <a:t>8. Give your opinion of an author’s writing style. What images captured your interest? How did the author use rhythm, rhyme, or images to make their poetry better?</a:t>
            </a:r>
          </a:p>
          <a:p>
            <a:pPr marL="0" indent="0">
              <a:buNone/>
            </a:pPr>
            <a:r>
              <a:rPr lang="en-US" sz="1400" dirty="0"/>
              <a:t>9. What is the overall emotional feeling (mood) of this poem? What words did the author use to cause you to believe this?</a:t>
            </a:r>
          </a:p>
          <a:p>
            <a:pPr marL="0" indent="0">
              <a:buNone/>
            </a:pPr>
            <a:r>
              <a:rPr lang="en-US" sz="1400" dirty="0"/>
              <a:t>10. What two things did you like and/or dislike about a poem or poems you read? Explain why you think this way. </a:t>
            </a:r>
          </a:p>
        </p:txBody>
      </p:sp>
    </p:spTree>
    <p:extLst>
      <p:ext uri="{BB962C8B-B14F-4D97-AF65-F5344CB8AC3E}">
        <p14:creationId xmlns:p14="http://schemas.microsoft.com/office/powerpoint/2010/main" val="697981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Journal Response #</a:t>
            </a:r>
            <a:r>
              <a:rPr lang="en-CA" b="1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061" y="1600200"/>
            <a:ext cx="8776527" cy="4949235"/>
          </a:xfrm>
        </p:spPr>
        <p:txBody>
          <a:bodyPr/>
          <a:lstStyle/>
          <a:p>
            <a:pPr marL="0" indent="0">
              <a:buNone/>
            </a:pPr>
            <a:r>
              <a:rPr lang="en-CA" sz="2000" b="1" dirty="0"/>
              <a:t>Date: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sz="2000" b="1" dirty="0"/>
              <a:t>Title of Poem(s)/Poetry Book: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sz="2000" b="1" dirty="0"/>
              <a:t>Author(s):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sz="2000" b="1" dirty="0"/>
              <a:t>Response: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2902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Journal Response </a:t>
            </a:r>
            <a:r>
              <a:rPr lang="en-CA" b="1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061" y="1600200"/>
            <a:ext cx="8776527" cy="4949235"/>
          </a:xfrm>
        </p:spPr>
        <p:txBody>
          <a:bodyPr/>
          <a:lstStyle/>
          <a:p>
            <a:pPr marL="0" indent="0">
              <a:buNone/>
            </a:pPr>
            <a:r>
              <a:rPr lang="en-CA" sz="2000" b="1" dirty="0"/>
              <a:t>Date: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sz="2000" b="1" dirty="0"/>
              <a:t>Title of Poem(s)/Poetry Book: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sz="2000" b="1" dirty="0"/>
              <a:t>Author(s):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sz="2000" b="1" dirty="0"/>
              <a:t>Response: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76758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Journal Response </a:t>
            </a:r>
            <a:r>
              <a:rPr lang="en-CA" b="1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061" y="1600200"/>
            <a:ext cx="8776527" cy="4949235"/>
          </a:xfrm>
        </p:spPr>
        <p:txBody>
          <a:bodyPr/>
          <a:lstStyle/>
          <a:p>
            <a:pPr marL="0" indent="0">
              <a:buNone/>
            </a:pPr>
            <a:r>
              <a:rPr lang="en-CA" sz="2000" b="1" dirty="0"/>
              <a:t>Date: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sz="2000" b="1" dirty="0"/>
              <a:t>Title of Poem(s)/Poetry Book: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sz="2000" b="1" dirty="0"/>
              <a:t>Author(s):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sz="2000" b="1" dirty="0"/>
              <a:t>Response: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46670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Journal Response </a:t>
            </a:r>
            <a:r>
              <a:rPr lang="en-CA" b="1" dirty="0" smtClean="0"/>
              <a:t>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061" y="1600200"/>
            <a:ext cx="8776527" cy="4949235"/>
          </a:xfrm>
        </p:spPr>
        <p:txBody>
          <a:bodyPr/>
          <a:lstStyle/>
          <a:p>
            <a:pPr marL="0" indent="0">
              <a:buNone/>
            </a:pPr>
            <a:r>
              <a:rPr lang="en-CA" sz="2000" b="1" dirty="0"/>
              <a:t>Date: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sz="2000" b="1" dirty="0"/>
              <a:t>Title of Poem(s)/Poetry Book: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sz="2000" b="1" dirty="0"/>
              <a:t>Author(s):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sz="2000" b="1" dirty="0"/>
              <a:t>Response: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59549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Journal Response </a:t>
            </a:r>
            <a:r>
              <a:rPr lang="en-CA" b="1" dirty="0" smtClean="0"/>
              <a:t>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061" y="1600200"/>
            <a:ext cx="8776527" cy="4949235"/>
          </a:xfrm>
        </p:spPr>
        <p:txBody>
          <a:bodyPr/>
          <a:lstStyle/>
          <a:p>
            <a:pPr marL="0" indent="0">
              <a:buNone/>
            </a:pPr>
            <a:r>
              <a:rPr lang="en-CA" sz="2000" b="1" dirty="0"/>
              <a:t>Date: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sz="2000" b="1" dirty="0"/>
              <a:t>Title of Poem(s)/Poetry Book: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sz="2000" b="1" dirty="0"/>
              <a:t>Author(s):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sz="2000" b="1" dirty="0"/>
              <a:t>Response: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15851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Journal Response </a:t>
            </a:r>
            <a:r>
              <a:rPr lang="en-CA" b="1" dirty="0" smtClean="0"/>
              <a:t>#6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061" y="1600200"/>
            <a:ext cx="8776527" cy="4949235"/>
          </a:xfrm>
        </p:spPr>
        <p:txBody>
          <a:bodyPr/>
          <a:lstStyle/>
          <a:p>
            <a:pPr marL="0" indent="0">
              <a:buNone/>
            </a:pPr>
            <a:r>
              <a:rPr lang="en-CA" sz="2000" b="1" dirty="0"/>
              <a:t>Date: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sz="2000" b="1" dirty="0"/>
              <a:t>Title of Poem(s)/Poetry Book: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sz="2000" b="1" dirty="0"/>
              <a:t>Author(s):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sz="2000" b="1" dirty="0"/>
              <a:t>Response: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32952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Journal Response </a:t>
            </a:r>
            <a:r>
              <a:rPr lang="en-CA" b="1" dirty="0" smtClean="0"/>
              <a:t>#7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061" y="1600200"/>
            <a:ext cx="8776527" cy="4949235"/>
          </a:xfrm>
        </p:spPr>
        <p:txBody>
          <a:bodyPr/>
          <a:lstStyle/>
          <a:p>
            <a:pPr marL="0" indent="0">
              <a:buNone/>
            </a:pPr>
            <a:r>
              <a:rPr lang="en-CA" sz="2000" b="1" dirty="0"/>
              <a:t>Date: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sz="2000" b="1" dirty="0"/>
              <a:t>Title of Poem(s)/Poetry Book: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sz="2000" b="1" dirty="0"/>
              <a:t>Author(s):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sz="2000" b="1" dirty="0"/>
              <a:t>Response: </a:t>
            </a:r>
            <a:r>
              <a:rPr lang="en-CA" sz="2000" b="1" dirty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43893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315</Words>
  <Application>Microsoft Macintosh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Poetry Reading Journal</vt:lpstr>
      <vt:lpstr>Journal Response Ideas</vt:lpstr>
      <vt:lpstr>Journal Response #1</vt:lpstr>
      <vt:lpstr>Journal Response #2</vt:lpstr>
      <vt:lpstr>Journal Response #3</vt:lpstr>
      <vt:lpstr>Journal Response #4</vt:lpstr>
      <vt:lpstr>Journal Response #5</vt:lpstr>
      <vt:lpstr>Journal Response #6</vt:lpstr>
      <vt:lpstr>Journal Response #7</vt:lpstr>
      <vt:lpstr>Journal Response #8</vt:lpstr>
    </vt:vector>
  </TitlesOfParts>
  <Company>fvdes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Poetry Reading Journal</dc:title>
  <dc:creator>Margo Porro</dc:creator>
  <cp:lastModifiedBy>Margo Porro</cp:lastModifiedBy>
  <cp:revision>4</cp:revision>
  <dcterms:created xsi:type="dcterms:W3CDTF">2016-03-14T04:38:35Z</dcterms:created>
  <dcterms:modified xsi:type="dcterms:W3CDTF">2016-07-30T20:43:09Z</dcterms:modified>
</cp:coreProperties>
</file>